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65" r:id="rId4"/>
  </p:sldMasterIdLst>
  <p:notesMasterIdLst>
    <p:notesMasterId r:id="rId16"/>
  </p:notesMasterIdLst>
  <p:handoutMasterIdLst>
    <p:handoutMasterId r:id="rId17"/>
  </p:handoutMasterIdLst>
  <p:sldIdLst>
    <p:sldId id="256" r:id="rId5"/>
    <p:sldId id="661" r:id="rId6"/>
    <p:sldId id="582" r:id="rId7"/>
    <p:sldId id="579" r:id="rId8"/>
    <p:sldId id="583" r:id="rId9"/>
    <p:sldId id="665" r:id="rId10"/>
    <p:sldId id="289" r:id="rId11"/>
    <p:sldId id="657" r:id="rId12"/>
    <p:sldId id="667" r:id="rId13"/>
    <p:sldId id="647" r:id="rId14"/>
    <p:sldId id="644" r:id="rId15"/>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92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820019-2CC5-1480-E416-D6EF864D54C4}" name="Michelle Woodward" initials="MW" userId="S::Michelle.Woodward@chiamass.gov::e30225a8-cd34-467d-94f8-18eebc095770" providerId="AD"/>
  <p188:author id="{E9E2244A-6C10-57B0-EF6A-B3A9858369F3}" name="Linda Kenney" initials="LK" userId="S::linda.kenney@chiamass.gov::1fdf21c3-5aa9-4093-b78e-400eb6af8d3b" providerId="AD"/>
  <p188:author id="{2341DB80-4987-1FC3-8EB4-763956278276}" name="Elisabeth Palacios" initials="EP" userId="S::elisabeth.palacios@chiamass.gov::c06668e1-4ec0-45d5-84cd-87169b25fa2e" providerId="AD"/>
  <p188:author id="{7B3BF1DE-F5A2-99D9-17E7-E2A2949A6560}" name="Jacqueline Ewuoso" initials="JE" userId="S::jacqueline.ewuoso@chiamass.gov::e43f8794-5fde-4dfd-86a8-717cf07573f4" providerId="AD"/>
  <p188:author id="{5E1290FC-9C83-4FCD-3B97-B12B68A07328}" name="Michelle Woodward" initials="MW" userId="S::michelle.woodward@chiamass.gov::e30225a8-cd34-467d-94f8-18eebc09577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1"/>
    <a:srgbClr val="E6FAFF"/>
    <a:srgbClr val="E7EDF1"/>
    <a:srgbClr val="535353"/>
    <a:srgbClr val="FFE8DD"/>
    <a:srgbClr val="FFDFD3"/>
    <a:srgbClr val="005480"/>
    <a:srgbClr val="FBD8C7"/>
    <a:srgbClr val="FBC7AF"/>
    <a:srgbClr val="6D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2EB4E-7CCC-5A81-45A0-A60CB1EEC1DE}" v="8" dt="2025-08-07T15:27:26.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192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D351B935-87FB-4F94-BBBD-27CF25A0802A}" type="datetimeFigureOut">
              <a:rPr lang="en-US" altLang="en-US"/>
              <a:pPr>
                <a:defRPr/>
              </a:pPr>
              <a:t>8/7/25</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defRPr>
            </a:lvl1pPr>
          </a:lstStyle>
          <a:p>
            <a:pPr>
              <a:defRPr/>
            </a:pPr>
            <a:fld id="{7EFEBFFA-1475-4B3E-A434-3EA66256686B}" type="slidenum">
              <a:rPr lang="en-US" altLang="en-US"/>
              <a:pPr>
                <a:defRPr/>
              </a:pPr>
              <a:t>‹#›</a:t>
            </a:fld>
            <a:endParaRPr lang="en-US" altLang="en-US"/>
          </a:p>
        </p:txBody>
      </p:sp>
    </p:spTree>
    <p:extLst>
      <p:ext uri="{BB962C8B-B14F-4D97-AF65-F5344CB8AC3E}">
        <p14:creationId xmlns:p14="http://schemas.microsoft.com/office/powerpoint/2010/main" val="639880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E194C2CC-3E86-454D-99D6-038CA16EA08A}" type="datetimeFigureOut">
              <a:rPr lang="en-US" altLang="en-US"/>
              <a:pPr>
                <a:defRPr/>
              </a:pPr>
              <a:t>8/7/25</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defRPr>
            </a:lvl1pPr>
          </a:lstStyle>
          <a:p>
            <a:pPr>
              <a:defRPr/>
            </a:pPr>
            <a:fld id="{3DCF65FA-F577-4169-882E-EFA165ED116B}" type="slidenum">
              <a:rPr lang="en-US" altLang="en-US"/>
              <a:pPr>
                <a:defRPr/>
              </a:pPr>
              <a:t>‹#›</a:t>
            </a:fld>
            <a:endParaRPr lang="en-US" altLang="en-US"/>
          </a:p>
        </p:txBody>
      </p:sp>
    </p:spTree>
    <p:extLst>
      <p:ext uri="{BB962C8B-B14F-4D97-AF65-F5344CB8AC3E}">
        <p14:creationId xmlns:p14="http://schemas.microsoft.com/office/powerpoint/2010/main" val="8234966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DCF65FA-F577-4169-882E-EFA165ED116B}" type="slidenum">
              <a:rPr lang="en-US" altLang="en-US" smtClean="0"/>
              <a:pPr>
                <a:defRPr/>
              </a:pPr>
              <a:t>1</a:t>
            </a:fld>
            <a:endParaRPr lang="en-US" altLang="en-US"/>
          </a:p>
        </p:txBody>
      </p:sp>
    </p:spTree>
    <p:extLst>
      <p:ext uri="{BB962C8B-B14F-4D97-AF65-F5344CB8AC3E}">
        <p14:creationId xmlns:p14="http://schemas.microsoft.com/office/powerpoint/2010/main" val="288715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Linda</a:t>
            </a:r>
          </a:p>
        </p:txBody>
      </p:sp>
      <p:sp>
        <p:nvSpPr>
          <p:cNvPr id="4" name="Slide Number Placeholder 3"/>
          <p:cNvSpPr>
            <a:spLocks noGrp="1"/>
          </p:cNvSpPr>
          <p:nvPr>
            <p:ph type="sldNum" sz="quarter" idx="5"/>
          </p:nvPr>
        </p:nvSpPr>
        <p:spPr/>
        <p:txBody>
          <a:bodyPr/>
          <a:lstStyle/>
          <a:p>
            <a:pPr>
              <a:defRPr/>
            </a:pPr>
            <a:fld id="{3DCF65FA-F577-4169-882E-EFA165ED116B}" type="slidenum">
              <a:rPr lang="en-US" altLang="en-US" smtClean="0"/>
              <a:pPr>
                <a:defRPr/>
              </a:pPr>
              <a:t>3</a:t>
            </a:fld>
            <a:endParaRPr lang="en-US" altLang="en-US"/>
          </a:p>
        </p:txBody>
      </p:sp>
    </p:spTree>
    <p:extLst>
      <p:ext uri="{BB962C8B-B14F-4D97-AF65-F5344CB8AC3E}">
        <p14:creationId xmlns:p14="http://schemas.microsoft.com/office/powerpoint/2010/main" val="250611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Linda</a:t>
            </a:r>
          </a:p>
        </p:txBody>
      </p:sp>
      <p:sp>
        <p:nvSpPr>
          <p:cNvPr id="4" name="Slide Number Placeholder 3"/>
          <p:cNvSpPr>
            <a:spLocks noGrp="1"/>
          </p:cNvSpPr>
          <p:nvPr>
            <p:ph type="sldNum" sz="quarter" idx="5"/>
          </p:nvPr>
        </p:nvSpPr>
        <p:spPr/>
        <p:txBody>
          <a:bodyPr/>
          <a:lstStyle/>
          <a:p>
            <a:pPr>
              <a:defRPr/>
            </a:pPr>
            <a:fld id="{3DCF65FA-F577-4169-882E-EFA165ED116B}" type="slidenum">
              <a:rPr lang="en-US" altLang="en-US" smtClean="0"/>
              <a:pPr>
                <a:defRPr/>
              </a:pPr>
              <a:t>4</a:t>
            </a:fld>
            <a:endParaRPr lang="en-US" altLang="en-US"/>
          </a:p>
        </p:txBody>
      </p:sp>
    </p:spTree>
    <p:extLst>
      <p:ext uri="{BB962C8B-B14F-4D97-AF65-F5344CB8AC3E}">
        <p14:creationId xmlns:p14="http://schemas.microsoft.com/office/powerpoint/2010/main" val="102724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A66C0E-8BCA-43BC-94DE-F1D328B2D9A9}" type="slidenum">
              <a:rPr lang="en-US" smtClean="0"/>
              <a:t>7</a:t>
            </a:fld>
            <a:endParaRPr lang="en-US"/>
          </a:p>
        </p:txBody>
      </p:sp>
    </p:spTree>
    <p:extLst>
      <p:ext uri="{BB962C8B-B14F-4D97-AF65-F5344CB8AC3E}">
        <p14:creationId xmlns:p14="http://schemas.microsoft.com/office/powerpoint/2010/main" val="131791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85800"/>
            <a:ext cx="5384800" cy="3028950"/>
          </a:xfrm>
        </p:spPr>
      </p:sp>
      <p:sp>
        <p:nvSpPr>
          <p:cNvPr id="3" name="Notes Placeholder 2"/>
          <p:cNvSpPr>
            <a:spLocks noGrp="1"/>
          </p:cNvSpPr>
          <p:nvPr>
            <p:ph type="body" idx="1"/>
          </p:nvPr>
        </p:nvSpPr>
        <p:spPr>
          <a:xfrm>
            <a:off x="685800" y="3810000"/>
            <a:ext cx="5486400" cy="4648200"/>
          </a:xfrm>
        </p:spPr>
        <p:txBody>
          <a:bodyPr/>
          <a:lstStyle/>
          <a:p>
            <a:r>
              <a:rPr lang="en-US"/>
              <a:t>Revise these icons</a:t>
            </a:r>
          </a:p>
        </p:txBody>
      </p:sp>
      <p:sp>
        <p:nvSpPr>
          <p:cNvPr id="4" name="Slide Number Placeholder 3"/>
          <p:cNvSpPr>
            <a:spLocks noGrp="1"/>
          </p:cNvSpPr>
          <p:nvPr>
            <p:ph type="sldNum" sz="quarter" idx="10"/>
          </p:nvPr>
        </p:nvSpPr>
        <p:spPr/>
        <p:txBody>
          <a:bodyPr/>
          <a:lstStyle/>
          <a:p>
            <a:fld id="{24A66C0E-8BCA-43BC-94DE-F1D328B2D9A9}" type="slidenum">
              <a:rPr lang="en-US" smtClean="0"/>
              <a:t>8</a:t>
            </a:fld>
            <a:endParaRPr lang="en-US"/>
          </a:p>
        </p:txBody>
      </p:sp>
    </p:spTree>
    <p:extLst>
      <p:ext uri="{BB962C8B-B14F-4D97-AF65-F5344CB8AC3E}">
        <p14:creationId xmlns:p14="http://schemas.microsoft.com/office/powerpoint/2010/main" val="342341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DCF65FA-F577-4169-882E-EFA165ED116B}" type="slidenum">
              <a:rPr lang="en-US" altLang="en-US" smtClean="0"/>
              <a:pPr>
                <a:defRPr/>
              </a:pPr>
              <a:t>11</a:t>
            </a:fld>
            <a:endParaRPr lang="en-US" altLang="en-US"/>
          </a:p>
        </p:txBody>
      </p:sp>
    </p:spTree>
    <p:extLst>
      <p:ext uri="{BB962C8B-B14F-4D97-AF65-F5344CB8AC3E}">
        <p14:creationId xmlns:p14="http://schemas.microsoft.com/office/powerpoint/2010/main" val="1864427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 y="1"/>
            <a:ext cx="365760" cy="1958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6" name="Rectangle 5"/>
          <p:cNvSpPr/>
          <p:nvPr/>
        </p:nvSpPr>
        <p:spPr>
          <a:xfrm>
            <a:off x="1" y="1958976"/>
            <a:ext cx="365760" cy="48990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ctrTitle"/>
          </p:nvPr>
        </p:nvSpPr>
        <p:spPr>
          <a:xfrm>
            <a:off x="1303149" y="2851212"/>
            <a:ext cx="9579208" cy="810554"/>
          </a:xfrm>
        </p:spPr>
        <p:txBody>
          <a:bodyPr lIns="0" rIns="0" anchor="t">
            <a:noAutofit/>
          </a:bodyPr>
          <a:lstStyle>
            <a:lvl1pPr algn="l">
              <a:defRPr sz="4800">
                <a:solidFill>
                  <a:schemeClr val="tx2"/>
                </a:solidFill>
              </a:defRPr>
            </a:lvl1pPr>
          </a:lstStyle>
          <a:p>
            <a:r>
              <a:rPr lang="en-US"/>
              <a:t>Click to edit Master title style</a:t>
            </a:r>
          </a:p>
        </p:txBody>
      </p:sp>
      <p:pic>
        <p:nvPicPr>
          <p:cNvPr id="7" name="Picture 6">
            <a:extLst>
              <a:ext uri="{FF2B5EF4-FFF2-40B4-BE49-F238E27FC236}">
                <a16:creationId xmlns:a16="http://schemas.microsoft.com/office/drawing/2014/main" id="{DE37B811-B248-AE48-97F6-E23F14E8E3FB}"/>
              </a:ext>
            </a:extLst>
          </p:cNvPr>
          <p:cNvPicPr>
            <a:picLocks noChangeAspect="1"/>
          </p:cNvPicPr>
          <p:nvPr/>
        </p:nvPicPr>
        <p:blipFill>
          <a:blip r:embed="rId3"/>
          <a:stretch>
            <a:fillRect/>
          </a:stretch>
        </p:blipFill>
        <p:spPr>
          <a:xfrm>
            <a:off x="806593" y="552752"/>
            <a:ext cx="2057402" cy="1097280"/>
          </a:xfrm>
          <a:prstGeom prst="rect">
            <a:avLst/>
          </a:prstGeom>
        </p:spPr>
      </p:pic>
      <p:sp>
        <p:nvSpPr>
          <p:cNvPr id="20" name="Text Placeholder 19">
            <a:extLst>
              <a:ext uri="{FF2B5EF4-FFF2-40B4-BE49-F238E27FC236}">
                <a16:creationId xmlns:a16="http://schemas.microsoft.com/office/drawing/2014/main" id="{E94C7C7C-55B9-0467-2BCA-25CF4B696B81}"/>
              </a:ext>
            </a:extLst>
          </p:cNvPr>
          <p:cNvSpPr>
            <a:spLocks noGrp="1"/>
          </p:cNvSpPr>
          <p:nvPr>
            <p:ph type="body" sz="quarter" idx="10" hasCustomPrompt="1"/>
          </p:nvPr>
        </p:nvSpPr>
        <p:spPr>
          <a:xfrm>
            <a:off x="1305232" y="3658430"/>
            <a:ext cx="6174053" cy="784225"/>
          </a:xfrm>
        </p:spPr>
        <p:txBody>
          <a:bodyPr lIns="0"/>
          <a:lstStyle>
            <a:lvl1pPr marL="0" indent="0">
              <a:buNone/>
              <a:defRPr sz="2000"/>
            </a:lvl1pPr>
          </a:lstStyle>
          <a:p>
            <a:pPr lvl="0"/>
            <a:r>
              <a:rPr lang="en-US"/>
              <a:t>CLICK TO EDIT MASTER TEXT STYLES</a:t>
            </a:r>
          </a:p>
        </p:txBody>
      </p:sp>
      <p:pic>
        <p:nvPicPr>
          <p:cNvPr id="4" name="Graphic 6">
            <a:extLst>
              <a:ext uri="{FF2B5EF4-FFF2-40B4-BE49-F238E27FC236}">
                <a16:creationId xmlns:a16="http://schemas.microsoft.com/office/drawing/2014/main" id="{5EBA9B13-278C-34DC-CB00-68DA95325B16}"/>
              </a:ext>
            </a:extLst>
          </p:cNvPr>
          <p:cNvPicPr>
            <a:picLocks noChangeAspect="1"/>
          </p:cNvPicPr>
          <p:nvPr/>
        </p:nvPicPr>
        <p:blipFill>
          <a:blip r:embed="rId4"/>
          <a:srcRect/>
          <a:stretch/>
        </p:blipFill>
        <p:spPr>
          <a:xfrm>
            <a:off x="3155915" y="552752"/>
            <a:ext cx="2194561" cy="1097280"/>
          </a:xfrm>
          <a:prstGeom prst="rect">
            <a:avLst/>
          </a:prstGeom>
        </p:spPr>
      </p:pic>
      <p:sp>
        <p:nvSpPr>
          <p:cNvPr id="9" name="Picture Placeholder 8">
            <a:extLst>
              <a:ext uri="{FF2B5EF4-FFF2-40B4-BE49-F238E27FC236}">
                <a16:creationId xmlns:a16="http://schemas.microsoft.com/office/drawing/2014/main" id="{E635DFFC-D4D3-D1CF-3928-8F1F73FA94B2}"/>
              </a:ext>
            </a:extLst>
          </p:cNvPr>
          <p:cNvSpPr>
            <a:spLocks noGrp="1"/>
          </p:cNvSpPr>
          <p:nvPr>
            <p:ph type="pic" sz="quarter" idx="11" hasCustomPrompt="1"/>
          </p:nvPr>
        </p:nvSpPr>
        <p:spPr>
          <a:xfrm>
            <a:off x="9242239" y="5360242"/>
            <a:ext cx="2420938" cy="1097280"/>
          </a:xfrm>
        </p:spPr>
        <p:txBody>
          <a:bodyPr/>
          <a:lstStyle>
            <a:lvl1pPr marL="0" indent="0" algn="ctr">
              <a:buNone/>
              <a:defRPr/>
            </a:lvl1pPr>
          </a:lstStyle>
          <a:p>
            <a:r>
              <a:rPr lang="en-US"/>
              <a:t>Your logo here</a:t>
            </a:r>
          </a:p>
        </p:txBody>
      </p:sp>
    </p:spTree>
    <p:extLst>
      <p:ext uri="{BB962C8B-B14F-4D97-AF65-F5344CB8AC3E}">
        <p14:creationId xmlns:p14="http://schemas.microsoft.com/office/powerpoint/2010/main" val="360823782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guide id="4" orient="horz" pos="288">
          <p15:clr>
            <a:srgbClr val="FBAE40"/>
          </p15:clr>
        </p15:guide>
        <p15:guide id="5" pos="816">
          <p15:clr>
            <a:srgbClr val="FBAE40"/>
          </p15:clr>
        </p15:guide>
        <p15:guide id="6" orient="horz" pos="4056">
          <p15:clr>
            <a:srgbClr val="FBAE40"/>
          </p15:clr>
        </p15:guide>
        <p15:guide id="7" pos="7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EF3472-5E3B-D04A-BFAC-F31A928B16B3}"/>
              </a:ext>
            </a:extLst>
          </p:cNvPr>
          <p:cNvPicPr>
            <a:picLocks noChangeAspect="1"/>
          </p:cNvPicPr>
          <p:nvPr/>
        </p:nvPicPr>
        <p:blipFill rotWithShape="1">
          <a:blip r:embed="rId2"/>
          <a:srcRect t="2517"/>
          <a:stretch/>
        </p:blipFill>
        <p:spPr>
          <a:xfrm>
            <a:off x="0" y="-1"/>
            <a:ext cx="12192000" cy="5766401"/>
          </a:xfrm>
          <a:prstGeom prst="rect">
            <a:avLst/>
          </a:prstGeom>
        </p:spPr>
      </p:pic>
      <p:cxnSp>
        <p:nvCxnSpPr>
          <p:cNvPr id="5" name="Straight Connector 4"/>
          <p:cNvCxnSpPr/>
          <p:nvPr/>
        </p:nvCxnSpPr>
        <p:spPr>
          <a:xfrm flipH="1">
            <a:off x="11309352" y="6445250"/>
            <a:ext cx="882649" cy="0"/>
          </a:xfrm>
          <a:prstGeom prst="line">
            <a:avLst/>
          </a:prstGeom>
          <a:ln w="9525" cmpd="sng">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0"/>
          </p:nvPr>
        </p:nvSpPr>
        <p:spPr>
          <a:xfrm>
            <a:off x="8983133" y="6445251"/>
            <a:ext cx="28448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rgbClr val="9C9C9C"/>
                </a:solidFill>
                <a:latin typeface="Arial" pitchFamily="34" charset="0"/>
                <a:ea typeface="ＭＳ Ｐゴシック" pitchFamily="34" charset="-128"/>
              </a:defRPr>
            </a:lvl1pPr>
          </a:lstStyle>
          <a:p>
            <a:pPr>
              <a:defRPr/>
            </a:pPr>
            <a:fld id="{A8568E0D-40EB-4D7C-BCCC-1906CA830F47}" type="slidenum">
              <a:rPr lang="en-US" altLang="en-US" smtClean="0"/>
              <a:pPr>
                <a:defRPr/>
              </a:pPr>
              <a:t>‹#›</a:t>
            </a:fld>
            <a:endParaRPr lang="en-US" altLang="en-US"/>
          </a:p>
        </p:txBody>
      </p:sp>
      <p:pic>
        <p:nvPicPr>
          <p:cNvPr id="9" name="Picture 8">
            <a:extLst>
              <a:ext uri="{FF2B5EF4-FFF2-40B4-BE49-F238E27FC236}">
                <a16:creationId xmlns:a16="http://schemas.microsoft.com/office/drawing/2014/main" id="{81AF38F9-97A1-FC02-163E-B4E22346AC6F}"/>
              </a:ext>
            </a:extLst>
          </p:cNvPr>
          <p:cNvPicPr>
            <a:picLocks noChangeAspect="1"/>
          </p:cNvPicPr>
          <p:nvPr/>
        </p:nvPicPr>
        <p:blipFill rotWithShape="1">
          <a:blip r:embed="rId2"/>
          <a:srcRect t="2517"/>
          <a:stretch/>
        </p:blipFill>
        <p:spPr>
          <a:xfrm>
            <a:off x="15240" y="0"/>
            <a:ext cx="12192000" cy="5766401"/>
          </a:xfrm>
          <a:prstGeom prst="rect">
            <a:avLst/>
          </a:prstGeom>
        </p:spPr>
      </p:pic>
      <p:sp>
        <p:nvSpPr>
          <p:cNvPr id="11" name="Title 1">
            <a:extLst>
              <a:ext uri="{FF2B5EF4-FFF2-40B4-BE49-F238E27FC236}">
                <a16:creationId xmlns:a16="http://schemas.microsoft.com/office/drawing/2014/main" id="{F261D586-6F25-29A2-4287-D5E6C6C59AA2}"/>
              </a:ext>
            </a:extLst>
          </p:cNvPr>
          <p:cNvSpPr>
            <a:spLocks noGrp="1"/>
          </p:cNvSpPr>
          <p:nvPr>
            <p:ph type="ctrTitle"/>
          </p:nvPr>
        </p:nvSpPr>
        <p:spPr>
          <a:xfrm>
            <a:off x="1264920" y="629701"/>
            <a:ext cx="8894513" cy="2929227"/>
          </a:xfrm>
        </p:spPr>
        <p:txBody>
          <a:bodyPr lIns="0" rIns="0">
            <a:noAutofit/>
          </a:bodyPr>
          <a:lstStyle>
            <a:lvl1pPr algn="l">
              <a:defRPr sz="50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C4548F23-8E46-B78D-63E1-6C6235E1EC9B}"/>
              </a:ext>
            </a:extLst>
          </p:cNvPr>
          <p:cNvSpPr>
            <a:spLocks noGrp="1"/>
          </p:cNvSpPr>
          <p:nvPr>
            <p:ph type="subTitle" idx="1"/>
          </p:nvPr>
        </p:nvSpPr>
        <p:spPr>
          <a:xfrm>
            <a:off x="1264920" y="3660739"/>
            <a:ext cx="6262881" cy="724572"/>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 name="Graphic 6">
            <a:extLst>
              <a:ext uri="{FF2B5EF4-FFF2-40B4-BE49-F238E27FC236}">
                <a16:creationId xmlns:a16="http://schemas.microsoft.com/office/drawing/2014/main" id="{18730336-A651-5B08-66E5-9A35E0C010AA}"/>
              </a:ext>
            </a:extLst>
          </p:cNvPr>
          <p:cNvPicPr>
            <a:picLocks noChangeAspect="1"/>
          </p:cNvPicPr>
          <p:nvPr/>
        </p:nvPicPr>
        <p:blipFill>
          <a:blip r:embed="rId3"/>
          <a:srcRect/>
          <a:stretch/>
        </p:blipFill>
        <p:spPr>
          <a:xfrm>
            <a:off x="2134717" y="5927360"/>
            <a:ext cx="1463041" cy="731520"/>
          </a:xfrm>
          <a:prstGeom prst="rect">
            <a:avLst/>
          </a:prstGeom>
        </p:spPr>
      </p:pic>
      <p:pic>
        <p:nvPicPr>
          <p:cNvPr id="3" name="Picture 2">
            <a:extLst>
              <a:ext uri="{FF2B5EF4-FFF2-40B4-BE49-F238E27FC236}">
                <a16:creationId xmlns:a16="http://schemas.microsoft.com/office/drawing/2014/main" id="{CE526D0A-D5E3-D61C-FB13-B494392D365C}"/>
              </a:ext>
            </a:extLst>
          </p:cNvPr>
          <p:cNvPicPr>
            <a:picLocks noChangeAspect="1"/>
          </p:cNvPicPr>
          <p:nvPr/>
        </p:nvPicPr>
        <p:blipFill>
          <a:blip r:embed="rId4"/>
          <a:stretch>
            <a:fillRect/>
          </a:stretch>
        </p:blipFill>
        <p:spPr>
          <a:xfrm>
            <a:off x="578610" y="5927360"/>
            <a:ext cx="1372619" cy="732063"/>
          </a:xfrm>
          <a:prstGeom prst="rect">
            <a:avLst/>
          </a:prstGeom>
        </p:spPr>
      </p:pic>
      <p:pic>
        <p:nvPicPr>
          <p:cNvPr id="4" name="Picture 3">
            <a:extLst>
              <a:ext uri="{FF2B5EF4-FFF2-40B4-BE49-F238E27FC236}">
                <a16:creationId xmlns:a16="http://schemas.microsoft.com/office/drawing/2014/main" id="{68495B5A-52D1-C4C5-58F9-59F4A6C3F9AB}"/>
              </a:ext>
            </a:extLst>
          </p:cNvPr>
          <p:cNvPicPr>
            <a:picLocks noChangeAspect="1"/>
          </p:cNvPicPr>
          <p:nvPr userDrawn="1"/>
        </p:nvPicPr>
        <p:blipFill rotWithShape="1">
          <a:blip r:embed="rId2"/>
          <a:srcRect t="2517"/>
          <a:stretch/>
        </p:blipFill>
        <p:spPr>
          <a:xfrm>
            <a:off x="0" y="-1"/>
            <a:ext cx="12192000" cy="5766401"/>
          </a:xfrm>
          <a:prstGeom prst="rect">
            <a:avLst/>
          </a:prstGeom>
        </p:spPr>
      </p:pic>
      <p:cxnSp>
        <p:nvCxnSpPr>
          <p:cNvPr id="7" name="Straight Connector 6">
            <a:extLst>
              <a:ext uri="{FF2B5EF4-FFF2-40B4-BE49-F238E27FC236}">
                <a16:creationId xmlns:a16="http://schemas.microsoft.com/office/drawing/2014/main" id="{18F5793F-CE45-E339-14D5-9C03AD8F1C5D}"/>
              </a:ext>
            </a:extLst>
          </p:cNvPr>
          <p:cNvCxnSpPr/>
          <p:nvPr userDrawn="1"/>
        </p:nvCxnSpPr>
        <p:spPr>
          <a:xfrm flipH="1">
            <a:off x="11309352" y="6445250"/>
            <a:ext cx="882649" cy="0"/>
          </a:xfrm>
          <a:prstGeom prst="line">
            <a:avLst/>
          </a:prstGeom>
          <a:ln w="9525" cmpd="sng">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4052034"/>
      </p:ext>
    </p:extLst>
  </p:cSld>
  <p:clrMapOvr>
    <a:masterClrMapping/>
  </p:clrMapOvr>
  <p:extLst>
    <p:ext uri="{DCECCB84-F9BA-43D5-87BE-67443E8EF086}">
      <p15:sldGuideLst xmlns:p15="http://schemas.microsoft.com/office/powerpoint/2012/main">
        <p15:guide id="1" pos="792">
          <p15:clr>
            <a:srgbClr val="FBAE40"/>
          </p15:clr>
        </p15:guide>
        <p15:guide id="2" pos="2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dy slide">
    <p:spTree>
      <p:nvGrpSpPr>
        <p:cNvPr id="1" name=""/>
        <p:cNvGrpSpPr/>
        <p:nvPr/>
      </p:nvGrpSpPr>
      <p:grpSpPr>
        <a:xfrm>
          <a:off x="0" y="0"/>
          <a:ext cx="0" cy="0"/>
          <a:chOff x="0" y="0"/>
          <a:chExt cx="0" cy="0"/>
        </a:xfrm>
      </p:grpSpPr>
      <p:cxnSp>
        <p:nvCxnSpPr>
          <p:cNvPr id="5" name="Straight Connector 4"/>
          <p:cNvCxnSpPr/>
          <p:nvPr/>
        </p:nvCxnSpPr>
        <p:spPr>
          <a:xfrm flipH="1">
            <a:off x="11309352" y="6445250"/>
            <a:ext cx="882649" cy="0"/>
          </a:xfrm>
          <a:prstGeom prst="line">
            <a:avLst/>
          </a:prstGeom>
          <a:ln w="9525" cmpd="sng">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7034" y="195793"/>
            <a:ext cx="10972800" cy="993775"/>
          </a:xfrm>
        </p:spPr>
        <p:txBody>
          <a:bodyPr lIns="0" rIns="0"/>
          <a:lstStyle>
            <a:lvl1pPr>
              <a:defRPr sz="3800">
                <a:solidFill>
                  <a:srgbClr val="005480"/>
                </a:solidFill>
              </a:defRPr>
            </a:lvl1pPr>
          </a:lstStyle>
          <a:p>
            <a:r>
              <a:rPr lang="en-US"/>
              <a:t>Click to edit Master title style</a:t>
            </a:r>
          </a:p>
        </p:txBody>
      </p:sp>
      <p:sp>
        <p:nvSpPr>
          <p:cNvPr id="3" name="Content Placeholder 2"/>
          <p:cNvSpPr>
            <a:spLocks noGrp="1"/>
          </p:cNvSpPr>
          <p:nvPr>
            <p:ph idx="1"/>
          </p:nvPr>
        </p:nvSpPr>
        <p:spPr>
          <a:xfrm>
            <a:off x="618565" y="1393625"/>
            <a:ext cx="10972800" cy="4725865"/>
          </a:xfrm>
          <a:prstGeom prst="rect">
            <a:avLst/>
          </a:prstGeom>
        </p:spPr>
        <p:txBody>
          <a:bodyPr lIns="0"/>
          <a:lstStyle>
            <a:lvl1pPr>
              <a:spcBef>
                <a:spcPts val="800"/>
              </a:spcBef>
              <a:defRPr>
                <a:solidFill>
                  <a:srgbClr val="535353"/>
                </a:solidFill>
              </a:defRPr>
            </a:lvl1pPr>
            <a:lvl2pPr>
              <a:spcBef>
                <a:spcPts val="800"/>
              </a:spcBef>
              <a:defRPr>
                <a:solidFill>
                  <a:srgbClr val="535353"/>
                </a:solidFill>
              </a:defRPr>
            </a:lvl2pPr>
            <a:lvl3pPr marL="914400" indent="-228600">
              <a:spcBef>
                <a:spcPts val="800"/>
              </a:spcBef>
              <a:buFont typeface="Wingdings" charset="2"/>
              <a:buChar char="§"/>
              <a:defRPr>
                <a:solidFill>
                  <a:srgbClr val="535353"/>
                </a:solidFill>
              </a:defRPr>
            </a:lvl3pPr>
            <a:lvl4pPr>
              <a:spcBef>
                <a:spcPts val="800"/>
              </a:spcBef>
              <a:defRPr>
                <a:solidFill>
                  <a:srgbClr val="535353"/>
                </a:solidFill>
              </a:defRPr>
            </a:lvl4pPr>
            <a:lvl5pPr marL="1371600" indent="-228600">
              <a:spcBef>
                <a:spcPts val="800"/>
              </a:spcBef>
              <a:buSzPct val="100000"/>
              <a:buFont typeface="Arial"/>
              <a:buChar char="•"/>
              <a:defRPr>
                <a:solidFill>
                  <a:srgbClr val="53535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983133" y="6445251"/>
            <a:ext cx="2844800" cy="365125"/>
          </a:xfrm>
          <a:prstGeom prst="rect">
            <a:avLst/>
          </a:prstGeom>
        </p:spPr>
        <p:txBody>
          <a:bodyPr vert="horz" wrap="square" lIns="0" tIns="0" rIns="0" bIns="0" numCol="1" anchor="ctr" anchorCtr="0" compatLnSpc="1">
            <a:prstTxWarp prst="textNoShape">
              <a:avLst/>
            </a:prstTxWarp>
          </a:bodyPr>
          <a:lstStyle>
            <a:lvl1pPr algn="r">
              <a:defRPr sz="900">
                <a:solidFill>
                  <a:srgbClr val="898989"/>
                </a:solidFill>
                <a:latin typeface="Arial" pitchFamily="34" charset="0"/>
                <a:ea typeface="ＭＳ Ｐゴシック" pitchFamily="34" charset="-128"/>
              </a:defRPr>
            </a:lvl1pPr>
          </a:lstStyle>
          <a:p>
            <a:fld id="{02D53418-3B50-AD4D-8123-53767B26517F}" type="slidenum">
              <a:rPr lang="en-US" smtClean="0"/>
              <a:t>‹#›</a:t>
            </a:fld>
            <a:endParaRPr lang="en-US"/>
          </a:p>
        </p:txBody>
      </p:sp>
      <p:sp>
        <p:nvSpPr>
          <p:cNvPr id="4" name="Slide Number Placeholder 5">
            <a:extLst>
              <a:ext uri="{FF2B5EF4-FFF2-40B4-BE49-F238E27FC236}">
                <a16:creationId xmlns:a16="http://schemas.microsoft.com/office/drawing/2014/main" id="{75C763AF-799A-22E5-07FF-FB34EB36BC59}"/>
              </a:ext>
            </a:extLst>
          </p:cNvPr>
          <p:cNvSpPr txBox="1">
            <a:spLocks/>
          </p:cNvSpPr>
          <p:nvPr/>
        </p:nvSpPr>
        <p:spPr>
          <a:xfrm>
            <a:off x="631902" y="6445250"/>
            <a:ext cx="6251036" cy="365125"/>
          </a:xfrm>
          <a:prstGeom prst="rect">
            <a:avLst/>
          </a:prstGeom>
        </p:spPr>
        <p:txBody>
          <a:bodyPr vert="horz" wrap="square" lIns="0" tIns="0" rIns="0" bIns="0" numCol="1" anchor="ctr" anchorCtr="0" compatLnSpc="1">
            <a:prstTxWarp prst="textNoShape">
              <a:avLst/>
            </a:prstTxWarp>
          </a:bodyPr>
          <a:lstStyle>
            <a:defPPr>
              <a:defRPr lang="en-US"/>
            </a:defPPr>
            <a:lvl1pPr algn="r" defTabSz="457200" rtl="0" fontAlgn="base">
              <a:spcBef>
                <a:spcPct val="0"/>
              </a:spcBef>
              <a:spcAft>
                <a:spcPct val="0"/>
              </a:spcAft>
              <a:defRPr sz="900" kern="1200">
                <a:solidFill>
                  <a:srgbClr val="89898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l">
              <a:defRPr/>
            </a:pPr>
            <a:r>
              <a:rPr lang="en-US" altLang="en-US" sz="900"/>
              <a:t>VIRTUAL PEER SUPPORT NETWORK</a:t>
            </a:r>
          </a:p>
        </p:txBody>
      </p:sp>
    </p:spTree>
    <p:extLst>
      <p:ext uri="{BB962C8B-B14F-4D97-AF65-F5344CB8AC3E}">
        <p14:creationId xmlns:p14="http://schemas.microsoft.com/office/powerpoint/2010/main" val="2188664380"/>
      </p:ext>
    </p:extLst>
  </p:cSld>
  <p:clrMapOvr>
    <a:masterClrMapping/>
  </p:clrMapOvr>
  <p:hf hdr="0" dt="0"/>
  <p:extLst>
    <p:ext uri="{DCECCB84-F9BA-43D5-87BE-67443E8EF086}">
      <p15:sldGuideLst xmlns:p15="http://schemas.microsoft.com/office/powerpoint/2012/main">
        <p15:guide id="1" orient="horz" pos="672">
          <p15:clr>
            <a:srgbClr val="FBAE40"/>
          </p15:clr>
        </p15:guide>
        <p15:guide id="2" pos="3840">
          <p15:clr>
            <a:srgbClr val="FBAE40"/>
          </p15:clr>
        </p15:guide>
        <p15:guide id="3" pos="384">
          <p15:clr>
            <a:srgbClr val="FBAE40"/>
          </p15:clr>
        </p15:guide>
        <p15:guide id="4" orient="horz"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slide with wrapping title">
    <p:spTree>
      <p:nvGrpSpPr>
        <p:cNvPr id="1" name=""/>
        <p:cNvGrpSpPr/>
        <p:nvPr/>
      </p:nvGrpSpPr>
      <p:grpSpPr>
        <a:xfrm>
          <a:off x="0" y="0"/>
          <a:ext cx="0" cy="0"/>
          <a:chOff x="0" y="0"/>
          <a:chExt cx="0" cy="0"/>
        </a:xfrm>
      </p:grpSpPr>
      <p:cxnSp>
        <p:nvCxnSpPr>
          <p:cNvPr id="5" name="Straight Connector 4"/>
          <p:cNvCxnSpPr/>
          <p:nvPr/>
        </p:nvCxnSpPr>
        <p:spPr>
          <a:xfrm flipH="1">
            <a:off x="11309352" y="6445250"/>
            <a:ext cx="882649" cy="0"/>
          </a:xfrm>
          <a:prstGeom prst="line">
            <a:avLst/>
          </a:prstGeom>
          <a:ln w="9525" cmpd="sng">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17034" y="671425"/>
            <a:ext cx="10972800" cy="993775"/>
          </a:xfrm>
        </p:spPr>
        <p:txBody>
          <a:bodyPr lIns="0" rIns="0"/>
          <a:lstStyle>
            <a:lvl1pPr>
              <a:lnSpc>
                <a:spcPts val="3760"/>
              </a:lnSpc>
              <a:defRPr>
                <a:solidFill>
                  <a:srgbClr val="005480"/>
                </a:solidFill>
              </a:defRPr>
            </a:lvl1pPr>
          </a:lstStyle>
          <a:p>
            <a:r>
              <a:rPr lang="en-US"/>
              <a:t>Click to edit Master title style when it falls onto two lines and has to wrap</a:t>
            </a:r>
          </a:p>
        </p:txBody>
      </p:sp>
      <p:sp>
        <p:nvSpPr>
          <p:cNvPr id="3" name="Content Placeholder 2"/>
          <p:cNvSpPr>
            <a:spLocks noGrp="1"/>
          </p:cNvSpPr>
          <p:nvPr>
            <p:ph idx="1"/>
          </p:nvPr>
        </p:nvSpPr>
        <p:spPr>
          <a:xfrm>
            <a:off x="618565" y="1797680"/>
            <a:ext cx="10972800" cy="4586496"/>
          </a:xfrm>
          <a:prstGeom prst="rect">
            <a:avLst/>
          </a:prstGeom>
        </p:spPr>
        <p:txBody>
          <a:bodyPr lIns="0"/>
          <a:lstStyle>
            <a:lvl1pPr>
              <a:spcBef>
                <a:spcPts val="800"/>
              </a:spcBef>
              <a:defRPr>
                <a:solidFill>
                  <a:srgbClr val="535353"/>
                </a:solidFill>
              </a:defRPr>
            </a:lvl1pPr>
            <a:lvl2pPr>
              <a:spcBef>
                <a:spcPts val="800"/>
              </a:spcBef>
              <a:defRPr>
                <a:solidFill>
                  <a:srgbClr val="535353"/>
                </a:solidFill>
              </a:defRPr>
            </a:lvl2pPr>
            <a:lvl3pPr marL="914400" indent="-228600">
              <a:spcBef>
                <a:spcPts val="800"/>
              </a:spcBef>
              <a:buFont typeface="Wingdings" charset="2"/>
              <a:buChar char="§"/>
              <a:defRPr>
                <a:solidFill>
                  <a:srgbClr val="535353"/>
                </a:solidFill>
              </a:defRPr>
            </a:lvl3pPr>
            <a:lvl4pPr>
              <a:spcBef>
                <a:spcPts val="800"/>
              </a:spcBef>
              <a:defRPr>
                <a:solidFill>
                  <a:srgbClr val="535353"/>
                </a:solidFill>
              </a:defRPr>
            </a:lvl4pPr>
            <a:lvl5pPr marL="1371600" indent="-228600">
              <a:spcBef>
                <a:spcPts val="800"/>
              </a:spcBef>
              <a:buSzPct val="100000"/>
              <a:buFont typeface="Arial"/>
              <a:buChar char="•"/>
              <a:defRPr>
                <a:solidFill>
                  <a:srgbClr val="53535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983133" y="6445251"/>
            <a:ext cx="2844800" cy="365125"/>
          </a:xfrm>
          <a:prstGeom prst="rect">
            <a:avLst/>
          </a:prstGeom>
        </p:spPr>
        <p:txBody>
          <a:bodyPr vert="horz" wrap="square" lIns="0" tIns="0" rIns="0" bIns="0" numCol="1" anchor="ctr" anchorCtr="0" compatLnSpc="1">
            <a:prstTxWarp prst="textNoShape">
              <a:avLst/>
            </a:prstTxWarp>
          </a:bodyPr>
          <a:lstStyle>
            <a:lvl1pPr algn="r">
              <a:defRPr sz="900">
                <a:solidFill>
                  <a:srgbClr val="898989"/>
                </a:solidFill>
                <a:latin typeface="Arial" pitchFamily="34" charset="0"/>
                <a:ea typeface="ＭＳ Ｐゴシック" pitchFamily="34" charset="-128"/>
              </a:defRPr>
            </a:lvl1pPr>
          </a:lstStyle>
          <a:p>
            <a:fld id="{02D53418-3B50-AD4D-8123-53767B26517F}" type="slidenum">
              <a:rPr lang="en-US" smtClean="0"/>
              <a:t>‹#›</a:t>
            </a:fld>
            <a:endParaRPr lang="en-US"/>
          </a:p>
        </p:txBody>
      </p:sp>
      <p:sp>
        <p:nvSpPr>
          <p:cNvPr id="4" name="Slide Number Placeholder 5">
            <a:extLst>
              <a:ext uri="{FF2B5EF4-FFF2-40B4-BE49-F238E27FC236}">
                <a16:creationId xmlns:a16="http://schemas.microsoft.com/office/drawing/2014/main" id="{75C763AF-799A-22E5-07FF-FB34EB36BC59}"/>
              </a:ext>
            </a:extLst>
          </p:cNvPr>
          <p:cNvSpPr txBox="1">
            <a:spLocks/>
          </p:cNvSpPr>
          <p:nvPr/>
        </p:nvSpPr>
        <p:spPr>
          <a:xfrm>
            <a:off x="631902" y="6445250"/>
            <a:ext cx="4180448" cy="365125"/>
          </a:xfrm>
          <a:prstGeom prst="rect">
            <a:avLst/>
          </a:prstGeom>
        </p:spPr>
        <p:txBody>
          <a:bodyPr vert="horz" wrap="square" lIns="0" tIns="0" rIns="0" bIns="0" numCol="1" anchor="ctr" anchorCtr="0" compatLnSpc="1">
            <a:prstTxWarp prst="textNoShape">
              <a:avLst/>
            </a:prstTxWarp>
          </a:bodyPr>
          <a:lstStyle>
            <a:defPPr>
              <a:defRPr lang="en-US"/>
            </a:defPPr>
            <a:lvl1pPr algn="r" defTabSz="457200" rtl="0" fontAlgn="base">
              <a:spcBef>
                <a:spcPct val="0"/>
              </a:spcBef>
              <a:spcAft>
                <a:spcPct val="0"/>
              </a:spcAft>
              <a:defRPr sz="900" kern="1200">
                <a:solidFill>
                  <a:srgbClr val="89898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l">
              <a:defRPr/>
            </a:pPr>
            <a:r>
              <a:rPr lang="en-US" altLang="en-US" sz="900"/>
              <a:t>VIRTUAL PEER SUPPORT NETWORK</a:t>
            </a:r>
          </a:p>
        </p:txBody>
      </p:sp>
    </p:spTree>
    <p:extLst>
      <p:ext uri="{BB962C8B-B14F-4D97-AF65-F5344CB8AC3E}">
        <p14:creationId xmlns:p14="http://schemas.microsoft.com/office/powerpoint/2010/main" val="5466586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orient="horz" pos="1128">
          <p15:clr>
            <a:srgbClr val="FBAE40"/>
          </p15:clr>
        </p15:guide>
        <p15:guide id="5" orient="horz" pos="6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with subtitle">
    <p:spTree>
      <p:nvGrpSpPr>
        <p:cNvPr id="1" name=""/>
        <p:cNvGrpSpPr/>
        <p:nvPr/>
      </p:nvGrpSpPr>
      <p:grpSpPr>
        <a:xfrm>
          <a:off x="0" y="0"/>
          <a:ext cx="0" cy="0"/>
          <a:chOff x="0" y="0"/>
          <a:chExt cx="0" cy="0"/>
        </a:xfrm>
      </p:grpSpPr>
      <p:cxnSp>
        <p:nvCxnSpPr>
          <p:cNvPr id="5" name="Straight Connector 4"/>
          <p:cNvCxnSpPr/>
          <p:nvPr/>
        </p:nvCxnSpPr>
        <p:spPr>
          <a:xfrm flipH="1">
            <a:off x="11309352" y="6445250"/>
            <a:ext cx="882649" cy="0"/>
          </a:xfrm>
          <a:prstGeom prst="line">
            <a:avLst/>
          </a:prstGeom>
          <a:ln w="9525" cmpd="sng">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7034" y="195793"/>
            <a:ext cx="10972800" cy="993775"/>
          </a:xfrm>
        </p:spPr>
        <p:txBody>
          <a:bodyPr lIns="0" rIns="0"/>
          <a:lstStyle>
            <a:lvl1pPr>
              <a:defRPr sz="3800">
                <a:solidFill>
                  <a:srgbClr val="005480"/>
                </a:solidFill>
              </a:defRPr>
            </a:lvl1pPr>
          </a:lstStyle>
          <a:p>
            <a:r>
              <a:rPr lang="en-US"/>
              <a:t>Click to edit Master title style</a:t>
            </a:r>
          </a:p>
        </p:txBody>
      </p:sp>
      <p:sp>
        <p:nvSpPr>
          <p:cNvPr id="3" name="Content Placeholder 2"/>
          <p:cNvSpPr>
            <a:spLocks noGrp="1"/>
          </p:cNvSpPr>
          <p:nvPr>
            <p:ph idx="1"/>
          </p:nvPr>
        </p:nvSpPr>
        <p:spPr>
          <a:xfrm>
            <a:off x="618034" y="1719386"/>
            <a:ext cx="10972800" cy="4664790"/>
          </a:xfrm>
          <a:prstGeom prst="rect">
            <a:avLst/>
          </a:prstGeom>
        </p:spPr>
        <p:txBody>
          <a:bodyPr lIns="0"/>
          <a:lstStyle>
            <a:lvl1pPr>
              <a:spcBef>
                <a:spcPts val="800"/>
              </a:spcBef>
              <a:defRPr>
                <a:solidFill>
                  <a:srgbClr val="535353"/>
                </a:solidFill>
              </a:defRPr>
            </a:lvl1pPr>
            <a:lvl2pPr>
              <a:spcBef>
                <a:spcPts val="800"/>
              </a:spcBef>
              <a:defRPr>
                <a:solidFill>
                  <a:srgbClr val="535353"/>
                </a:solidFill>
              </a:defRPr>
            </a:lvl2pPr>
            <a:lvl3pPr marL="914400" indent="-228600">
              <a:spcBef>
                <a:spcPts val="800"/>
              </a:spcBef>
              <a:buFont typeface="Wingdings" charset="2"/>
              <a:buChar char="§"/>
              <a:defRPr>
                <a:solidFill>
                  <a:srgbClr val="535353"/>
                </a:solidFill>
              </a:defRPr>
            </a:lvl3pPr>
            <a:lvl4pPr>
              <a:spcBef>
                <a:spcPts val="800"/>
              </a:spcBef>
              <a:defRPr>
                <a:solidFill>
                  <a:srgbClr val="535353"/>
                </a:solidFill>
              </a:defRPr>
            </a:lvl4pPr>
            <a:lvl5pPr marL="1371600" indent="-228600">
              <a:spcBef>
                <a:spcPts val="800"/>
              </a:spcBef>
              <a:buSzPct val="100000"/>
              <a:buFont typeface="Arial"/>
              <a:buChar char="•"/>
              <a:defRPr>
                <a:solidFill>
                  <a:srgbClr val="53535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983133" y="6445251"/>
            <a:ext cx="2844800" cy="365125"/>
          </a:xfrm>
          <a:prstGeom prst="rect">
            <a:avLst/>
          </a:prstGeom>
        </p:spPr>
        <p:txBody>
          <a:bodyPr vert="horz" wrap="square" lIns="0" tIns="0" rIns="0" bIns="0" numCol="1" anchor="ctr" anchorCtr="0" compatLnSpc="1">
            <a:prstTxWarp prst="textNoShape">
              <a:avLst/>
            </a:prstTxWarp>
          </a:bodyPr>
          <a:lstStyle>
            <a:lvl1pPr algn="r">
              <a:defRPr sz="900">
                <a:solidFill>
                  <a:srgbClr val="898989"/>
                </a:solidFill>
                <a:latin typeface="Arial" pitchFamily="34" charset="0"/>
                <a:ea typeface="ＭＳ Ｐゴシック" pitchFamily="34" charset="-128"/>
              </a:defRPr>
            </a:lvl1pPr>
          </a:lstStyle>
          <a:p>
            <a:fld id="{02D53418-3B50-AD4D-8123-53767B26517F}" type="slidenum">
              <a:rPr lang="en-US" smtClean="0"/>
              <a:t>‹#›</a:t>
            </a:fld>
            <a:endParaRPr lang="en-US"/>
          </a:p>
        </p:txBody>
      </p:sp>
      <p:sp>
        <p:nvSpPr>
          <p:cNvPr id="4" name="Slide Number Placeholder 5">
            <a:extLst>
              <a:ext uri="{FF2B5EF4-FFF2-40B4-BE49-F238E27FC236}">
                <a16:creationId xmlns:a16="http://schemas.microsoft.com/office/drawing/2014/main" id="{75C763AF-799A-22E5-07FF-FB34EB36BC59}"/>
              </a:ext>
            </a:extLst>
          </p:cNvPr>
          <p:cNvSpPr txBox="1">
            <a:spLocks/>
          </p:cNvSpPr>
          <p:nvPr/>
        </p:nvSpPr>
        <p:spPr>
          <a:xfrm>
            <a:off x="631902" y="6445250"/>
            <a:ext cx="4180448" cy="365125"/>
          </a:xfrm>
          <a:prstGeom prst="rect">
            <a:avLst/>
          </a:prstGeom>
        </p:spPr>
        <p:txBody>
          <a:bodyPr vert="horz" wrap="square" lIns="0" tIns="0" rIns="0" bIns="0" numCol="1" anchor="ctr" anchorCtr="0" compatLnSpc="1">
            <a:prstTxWarp prst="textNoShape">
              <a:avLst/>
            </a:prstTxWarp>
          </a:bodyPr>
          <a:lstStyle>
            <a:defPPr>
              <a:defRPr lang="en-US"/>
            </a:defPPr>
            <a:lvl1pPr algn="r" defTabSz="457200" rtl="0" fontAlgn="base">
              <a:spcBef>
                <a:spcPct val="0"/>
              </a:spcBef>
              <a:spcAft>
                <a:spcPct val="0"/>
              </a:spcAft>
              <a:defRPr sz="900" kern="1200">
                <a:solidFill>
                  <a:srgbClr val="89898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algn="l">
              <a:defRPr/>
            </a:pPr>
            <a:r>
              <a:rPr lang="en-US" altLang="en-US" sz="900"/>
              <a:t>VIRTUAL PEER SUPPORT NETWORK</a:t>
            </a:r>
          </a:p>
        </p:txBody>
      </p:sp>
      <p:sp>
        <p:nvSpPr>
          <p:cNvPr id="9" name="Text Placeholder 8">
            <a:extLst>
              <a:ext uri="{FF2B5EF4-FFF2-40B4-BE49-F238E27FC236}">
                <a16:creationId xmlns:a16="http://schemas.microsoft.com/office/drawing/2014/main" id="{BAA9F569-A90B-ED61-72E5-487DD8D9B885}"/>
              </a:ext>
            </a:extLst>
          </p:cNvPr>
          <p:cNvSpPr>
            <a:spLocks noGrp="1"/>
          </p:cNvSpPr>
          <p:nvPr>
            <p:ph type="body" sz="quarter" idx="11" hasCustomPrompt="1"/>
          </p:nvPr>
        </p:nvSpPr>
        <p:spPr>
          <a:xfrm>
            <a:off x="617034" y="1073525"/>
            <a:ext cx="6337300" cy="404813"/>
          </a:xfrm>
        </p:spPr>
        <p:txBody>
          <a:bodyPr lIns="0"/>
          <a:lstStyle>
            <a:lvl1pPr marL="0" indent="0">
              <a:buNone/>
              <a:defRPr sz="1800">
                <a:solidFill>
                  <a:srgbClr val="005480"/>
                </a:solidFill>
              </a:defRPr>
            </a:lvl1pPr>
          </a:lstStyle>
          <a:p>
            <a:pPr lvl="0"/>
            <a:r>
              <a:rPr lang="en-US"/>
              <a:t>CLICK TO EDIT SLIDE SUBTITLE</a:t>
            </a:r>
          </a:p>
        </p:txBody>
      </p:sp>
    </p:spTree>
    <p:extLst>
      <p:ext uri="{BB962C8B-B14F-4D97-AF65-F5344CB8AC3E}">
        <p14:creationId xmlns:p14="http://schemas.microsoft.com/office/powerpoint/2010/main" val="3542741299"/>
      </p:ext>
    </p:extLst>
  </p:cSld>
  <p:clrMapOvr>
    <a:masterClrMapping/>
  </p:clrMapOvr>
  <p:hf hdr="0" dt="0"/>
  <p:extLst>
    <p:ext uri="{DCECCB84-F9BA-43D5-87BE-67443E8EF086}">
      <p15:sldGuideLst xmlns:p15="http://schemas.microsoft.com/office/powerpoint/2012/main">
        <p15:guide id="1" orient="horz" pos="672">
          <p15:clr>
            <a:srgbClr val="FBAE40"/>
          </p15:clr>
        </p15:guide>
        <p15:guide id="2" pos="3840">
          <p15:clr>
            <a:srgbClr val="FBAE40"/>
          </p15:clr>
        </p15:guide>
        <p15:guide id="3" pos="384">
          <p15:clr>
            <a:srgbClr val="FBAE40"/>
          </p15:clr>
        </p15:guide>
        <p15:guide id="4" orient="horz" pos="1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cxnSp>
        <p:nvCxnSpPr>
          <p:cNvPr id="5" name="Straight Connector 4"/>
          <p:cNvCxnSpPr/>
          <p:nvPr/>
        </p:nvCxnSpPr>
        <p:spPr>
          <a:xfrm flipH="1">
            <a:off x="11309352" y="6445250"/>
            <a:ext cx="882649" cy="0"/>
          </a:xfrm>
          <a:prstGeom prst="line">
            <a:avLst/>
          </a:prstGeom>
          <a:ln w="9525" cmpd="sng">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17764" y="187326"/>
            <a:ext cx="10972800" cy="993775"/>
          </a:xfrm>
        </p:spPr>
        <p:txBody>
          <a:bodyPr lIns="0"/>
          <a:lstStyle>
            <a:lvl1pPr>
              <a:defRPr sz="3800">
                <a:solidFill>
                  <a:srgbClr val="005480"/>
                </a:solidFill>
              </a:defRPr>
            </a:lvl1pPr>
          </a:lstStyle>
          <a:p>
            <a:r>
              <a:rPr lang="en-US"/>
              <a:t>Thank you!</a:t>
            </a:r>
          </a:p>
        </p:txBody>
      </p:sp>
      <p:sp>
        <p:nvSpPr>
          <p:cNvPr id="6" name="Slide Number Placeholder 5"/>
          <p:cNvSpPr>
            <a:spLocks noGrp="1"/>
          </p:cNvSpPr>
          <p:nvPr>
            <p:ph type="sldNum" sz="quarter" idx="10"/>
          </p:nvPr>
        </p:nvSpPr>
        <p:spPr>
          <a:xfrm>
            <a:off x="8983133" y="6445251"/>
            <a:ext cx="2844800" cy="365125"/>
          </a:xfrm>
          <a:prstGeom prst="rect">
            <a:avLst/>
          </a:prstGeom>
        </p:spPr>
        <p:txBody>
          <a:bodyPr vert="horz" wrap="square" lIns="0" tIns="0" rIns="0" bIns="0" numCol="1" anchor="ctr" anchorCtr="0" compatLnSpc="1">
            <a:prstTxWarp prst="textNoShape">
              <a:avLst/>
            </a:prstTxWarp>
          </a:bodyPr>
          <a:lstStyle>
            <a:lvl1pPr algn="r">
              <a:defRPr sz="900">
                <a:solidFill>
                  <a:srgbClr val="898989"/>
                </a:solidFill>
                <a:latin typeface="Arial" pitchFamily="34" charset="0"/>
                <a:ea typeface="ＭＳ Ｐゴシック" pitchFamily="34" charset="-128"/>
              </a:defRPr>
            </a:lvl1pPr>
          </a:lstStyle>
          <a:p>
            <a:fld id="{02D53418-3B50-AD4D-8123-53767B26517F}" type="slidenum">
              <a:rPr lang="en-US" smtClean="0"/>
              <a:t>‹#›</a:t>
            </a:fld>
            <a:endParaRPr lang="en-US"/>
          </a:p>
        </p:txBody>
      </p:sp>
      <p:sp>
        <p:nvSpPr>
          <p:cNvPr id="9" name="TextBox 8">
            <a:extLst>
              <a:ext uri="{FF2B5EF4-FFF2-40B4-BE49-F238E27FC236}">
                <a16:creationId xmlns:a16="http://schemas.microsoft.com/office/drawing/2014/main" id="{48CD4AD1-3B16-BF7F-CCC2-5E572CD23C3D}"/>
              </a:ext>
            </a:extLst>
          </p:cNvPr>
          <p:cNvSpPr txBox="1"/>
          <p:nvPr/>
        </p:nvSpPr>
        <p:spPr>
          <a:xfrm>
            <a:off x="617764" y="1708570"/>
            <a:ext cx="10456636" cy="677108"/>
          </a:xfrm>
          <a:prstGeom prst="rect">
            <a:avLst/>
          </a:prstGeom>
          <a:noFill/>
        </p:spPr>
        <p:txBody>
          <a:bodyPr wrap="square" rtlCol="0">
            <a:spAutoFit/>
          </a:bodyPr>
          <a:lstStyle/>
          <a:p>
            <a:pPr algn="ctr"/>
            <a:r>
              <a:rPr lang="en-US" sz="3800" b="1">
                <a:solidFill>
                  <a:schemeClr val="accent4"/>
                </a:solidFill>
                <a:latin typeface="+mn-lt"/>
                <a:ea typeface="Open Sans ExtraBold" panose="020B0606030504020204" pitchFamily="34" charset="0"/>
                <a:cs typeface="Open Sans ExtraBold" panose="020B0606030504020204" pitchFamily="34" charset="0"/>
              </a:rPr>
              <a:t>CONTACT US</a:t>
            </a:r>
          </a:p>
        </p:txBody>
      </p:sp>
      <p:sp>
        <p:nvSpPr>
          <p:cNvPr id="4" name="TextBox 3">
            <a:extLst>
              <a:ext uri="{FF2B5EF4-FFF2-40B4-BE49-F238E27FC236}">
                <a16:creationId xmlns:a16="http://schemas.microsoft.com/office/drawing/2014/main" id="{A8224550-D2D0-3CB1-6626-22F361D41403}"/>
              </a:ext>
            </a:extLst>
          </p:cNvPr>
          <p:cNvSpPr txBox="1"/>
          <p:nvPr/>
        </p:nvSpPr>
        <p:spPr>
          <a:xfrm>
            <a:off x="1886005" y="2841223"/>
            <a:ext cx="9423347" cy="1077218"/>
          </a:xfrm>
          <a:prstGeom prst="rect">
            <a:avLst/>
          </a:prstGeom>
          <a:noFill/>
        </p:spPr>
        <p:txBody>
          <a:bodyPr wrap="square" lIns="0" rtlCol="0">
            <a:spAutoFit/>
          </a:bodyPr>
          <a:lstStyle/>
          <a:p>
            <a:r>
              <a:rPr lang="en-US" sz="3200" b="1">
                <a:solidFill>
                  <a:schemeClr val="accent4"/>
                </a:solidFill>
                <a:latin typeface="+mn-lt"/>
                <a:ea typeface="Open Sans ExtraBold" panose="020B0606030504020204" pitchFamily="34" charset="0"/>
                <a:cs typeface="Open Sans ExtraBold" panose="020B0606030504020204" pitchFamily="34" charset="0"/>
              </a:rPr>
              <a:t>Website:</a:t>
            </a:r>
            <a:r>
              <a:rPr lang="en-US" sz="3200">
                <a:latin typeface="+mn-lt"/>
                <a:ea typeface="Open Sans Light" panose="020B0606030504020204" pitchFamily="34" charset="0"/>
                <a:cs typeface="Open Sans Light" panose="020B0606030504020204" pitchFamily="34" charset="0"/>
              </a:rPr>
              <a:t>	</a:t>
            </a:r>
            <a:r>
              <a:rPr lang="en-US" sz="3200" err="1">
                <a:solidFill>
                  <a:schemeClr val="accent1"/>
                </a:solidFill>
                <a:latin typeface="+mn-lt"/>
                <a:ea typeface="Open Sans Light" panose="020B0606030504020204" pitchFamily="34" charset="0"/>
                <a:cs typeface="Open Sans Light" panose="020B0606030504020204" pitchFamily="34" charset="0"/>
              </a:rPr>
              <a:t>BetsyLehmanCenterMA.gov</a:t>
            </a:r>
            <a:r>
              <a:rPr lang="en-US" sz="3200">
                <a:solidFill>
                  <a:schemeClr val="accent1"/>
                </a:solidFill>
                <a:latin typeface="+mn-lt"/>
                <a:ea typeface="Open Sans Light" panose="020B0606030504020204" pitchFamily="34" charset="0"/>
                <a:cs typeface="Open Sans Light" panose="020B0606030504020204" pitchFamily="34" charset="0"/>
              </a:rPr>
              <a:t>/</a:t>
            </a:r>
            <a:r>
              <a:rPr lang="en-US" sz="3200" err="1">
                <a:solidFill>
                  <a:schemeClr val="accent1"/>
                </a:solidFill>
                <a:latin typeface="+mn-lt"/>
                <a:ea typeface="Open Sans Light" panose="020B0606030504020204" pitchFamily="34" charset="0"/>
                <a:cs typeface="Open Sans Light" panose="020B0606030504020204" pitchFamily="34" charset="0"/>
              </a:rPr>
              <a:t>VirtualSupport</a:t>
            </a:r>
            <a:endParaRPr lang="en-US" sz="3200">
              <a:solidFill>
                <a:schemeClr val="accent1"/>
              </a:solidFill>
              <a:latin typeface="+mn-lt"/>
              <a:ea typeface="Open Sans Light" panose="020B0606030504020204" pitchFamily="34" charset="0"/>
              <a:cs typeface="Open Sans Light" panose="020B0606030504020204" pitchFamily="34" charset="0"/>
            </a:endParaRPr>
          </a:p>
          <a:p>
            <a:r>
              <a:rPr lang="en-US" sz="3200" b="1">
                <a:solidFill>
                  <a:schemeClr val="accent4"/>
                </a:solidFill>
                <a:latin typeface="+mn-lt"/>
                <a:ea typeface="Open Sans ExtraBold" panose="020B0606030504020204" pitchFamily="34" charset="0"/>
                <a:cs typeface="Open Sans ExtraBold" panose="020B0606030504020204" pitchFamily="34" charset="0"/>
              </a:rPr>
              <a:t>Email:</a:t>
            </a:r>
            <a:r>
              <a:rPr lang="en-US" sz="3200" b="1">
                <a:solidFill>
                  <a:srgbClr val="005480"/>
                </a:solidFill>
                <a:latin typeface="+mn-lt"/>
                <a:ea typeface="Open Sans ExtraBold" panose="020B0606030504020204" pitchFamily="34" charset="0"/>
                <a:cs typeface="Open Sans ExtraBold" panose="020B0606030504020204" pitchFamily="34" charset="0"/>
              </a:rPr>
              <a:t>		</a:t>
            </a:r>
            <a:r>
              <a:rPr lang="en-US" sz="3200" err="1">
                <a:solidFill>
                  <a:schemeClr val="accent1"/>
                </a:solidFill>
                <a:latin typeface="+mn-lt"/>
                <a:ea typeface="Open Sans Light" panose="020B0606030504020204" pitchFamily="34" charset="0"/>
                <a:cs typeface="Open Sans Light" panose="020B0606030504020204" pitchFamily="34" charset="0"/>
              </a:rPr>
              <a:t>PeerSupport@BetsyLehmanCenterMA.gov</a:t>
            </a:r>
            <a:endParaRPr lang="en-US" sz="3200">
              <a:solidFill>
                <a:schemeClr val="accent1"/>
              </a:solidFill>
              <a:latin typeface="+mn-lt"/>
              <a:ea typeface="Open Sans Light" panose="020B0606030504020204" pitchFamily="34" charset="0"/>
              <a:cs typeface="Open Sans Light" panose="020B0606030504020204" pitchFamily="34" charset="0"/>
            </a:endParaRPr>
          </a:p>
        </p:txBody>
      </p:sp>
      <p:pic>
        <p:nvPicPr>
          <p:cNvPr id="7" name="Graphic 6">
            <a:extLst>
              <a:ext uri="{FF2B5EF4-FFF2-40B4-BE49-F238E27FC236}">
                <a16:creationId xmlns:a16="http://schemas.microsoft.com/office/drawing/2014/main" id="{ABEFD15C-2B7E-FD48-0C1B-5309EF9FD94B}"/>
              </a:ext>
            </a:extLst>
          </p:cNvPr>
          <p:cNvPicPr>
            <a:picLocks noChangeAspect="1"/>
          </p:cNvPicPr>
          <p:nvPr/>
        </p:nvPicPr>
        <p:blipFill>
          <a:blip r:embed="rId2"/>
          <a:srcRect/>
          <a:stretch/>
        </p:blipFill>
        <p:spPr>
          <a:xfrm>
            <a:off x="2641791" y="5665650"/>
            <a:ext cx="1719072" cy="859535"/>
          </a:xfrm>
          <a:prstGeom prst="rect">
            <a:avLst/>
          </a:prstGeom>
        </p:spPr>
      </p:pic>
      <p:pic>
        <p:nvPicPr>
          <p:cNvPr id="8" name="Picture 7">
            <a:extLst>
              <a:ext uri="{FF2B5EF4-FFF2-40B4-BE49-F238E27FC236}">
                <a16:creationId xmlns:a16="http://schemas.microsoft.com/office/drawing/2014/main" id="{F0EF4F74-9EA9-3612-A635-364C879641E2}"/>
              </a:ext>
            </a:extLst>
          </p:cNvPr>
          <p:cNvPicPr>
            <a:picLocks noChangeAspect="1"/>
          </p:cNvPicPr>
          <p:nvPr/>
        </p:nvPicPr>
        <p:blipFill>
          <a:blip r:embed="rId3"/>
          <a:stretch>
            <a:fillRect/>
          </a:stretch>
        </p:blipFill>
        <p:spPr>
          <a:xfrm>
            <a:off x="578610" y="5665650"/>
            <a:ext cx="1714501" cy="914400"/>
          </a:xfrm>
          <a:prstGeom prst="rect">
            <a:avLst/>
          </a:prstGeom>
        </p:spPr>
      </p:pic>
    </p:spTree>
    <p:extLst>
      <p:ext uri="{BB962C8B-B14F-4D97-AF65-F5344CB8AC3E}">
        <p14:creationId xmlns:p14="http://schemas.microsoft.com/office/powerpoint/2010/main" val="238477170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
          <p15:clr>
            <a:srgbClr val="FBAE40"/>
          </p15:clr>
        </p15:guide>
        <p15:guide id="3" orient="horz" pos="4200">
          <p15:clr>
            <a:srgbClr val="FBAE40"/>
          </p15:clr>
        </p15:guide>
        <p15:guide id="4" orient="horz" pos="1152">
          <p15:clr>
            <a:srgbClr val="FBAE40"/>
          </p15:clr>
        </p15:guide>
        <p15:guide id="5" orient="horz" pos="6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Cover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1"/>
            <a:ext cx="365760" cy="1958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6" name="Rectangle 5"/>
          <p:cNvSpPr/>
          <p:nvPr userDrawn="1"/>
        </p:nvSpPr>
        <p:spPr>
          <a:xfrm>
            <a:off x="1" y="1958976"/>
            <a:ext cx="365760" cy="48990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ctrTitle"/>
          </p:nvPr>
        </p:nvSpPr>
        <p:spPr>
          <a:xfrm>
            <a:off x="1306396" y="2397595"/>
            <a:ext cx="9579208" cy="2010893"/>
          </a:xfrm>
        </p:spPr>
        <p:txBody>
          <a:bodyPr lIns="0" rIns="0" anchor="t">
            <a:noAutofit/>
          </a:bodyPr>
          <a:lstStyle>
            <a:lvl1pPr algn="l">
              <a:defRPr sz="5000">
                <a:solidFill>
                  <a:schemeClr val="tx2"/>
                </a:solidFill>
              </a:defRPr>
            </a:lvl1pPr>
          </a:lstStyle>
          <a:p>
            <a:r>
              <a:rPr lang="en-US"/>
              <a:t>Click to edit Master title style</a:t>
            </a:r>
          </a:p>
        </p:txBody>
      </p:sp>
      <p:sp>
        <p:nvSpPr>
          <p:cNvPr id="3" name="Subtitle 2"/>
          <p:cNvSpPr>
            <a:spLocks noGrp="1"/>
          </p:cNvSpPr>
          <p:nvPr>
            <p:ph type="subTitle" idx="1"/>
          </p:nvPr>
        </p:nvSpPr>
        <p:spPr>
          <a:xfrm>
            <a:off x="1306396" y="5747735"/>
            <a:ext cx="6262881" cy="724572"/>
          </a:xfrm>
          <a:prstGeom prst="rect">
            <a:avLst/>
          </a:prstGeom>
        </p:spPr>
        <p:txBody>
          <a:bodyPr lIns="0" tIns="0" rIns="0" bIns="0" anchor="b">
            <a:normAutofit/>
          </a:bodyPr>
          <a:lstStyle>
            <a:lvl1pPr marL="0" indent="0" algn="l">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a:extLst>
              <a:ext uri="{FF2B5EF4-FFF2-40B4-BE49-F238E27FC236}">
                <a16:creationId xmlns:a16="http://schemas.microsoft.com/office/drawing/2014/main" id="{DE37B811-B248-AE48-97F6-E23F14E8E3FB}"/>
              </a:ext>
            </a:extLst>
          </p:cNvPr>
          <p:cNvPicPr>
            <a:picLocks noChangeAspect="1"/>
          </p:cNvPicPr>
          <p:nvPr userDrawn="1"/>
        </p:nvPicPr>
        <p:blipFill>
          <a:blip r:embed="rId3"/>
          <a:stretch>
            <a:fillRect/>
          </a:stretch>
        </p:blipFill>
        <p:spPr>
          <a:xfrm>
            <a:off x="739263" y="385693"/>
            <a:ext cx="2228851" cy="1188720"/>
          </a:xfrm>
          <a:prstGeom prst="rect">
            <a:avLst/>
          </a:prstGeom>
        </p:spPr>
      </p:pic>
      <p:pic>
        <p:nvPicPr>
          <p:cNvPr id="11" name="Picture 10">
            <a:extLst>
              <a:ext uri="{FF2B5EF4-FFF2-40B4-BE49-F238E27FC236}">
                <a16:creationId xmlns:a16="http://schemas.microsoft.com/office/drawing/2014/main" id="{6DF39272-99EF-DFFD-352D-D2C8C372DEDC}"/>
              </a:ext>
            </a:extLst>
          </p:cNvPr>
          <p:cNvPicPr>
            <a:picLocks noChangeAspect="1"/>
          </p:cNvPicPr>
          <p:nvPr userDrawn="1"/>
        </p:nvPicPr>
        <p:blipFill>
          <a:blip r:embed="rId4"/>
          <a:srcRect/>
          <a:stretch/>
        </p:blipFill>
        <p:spPr>
          <a:xfrm>
            <a:off x="3341615" y="385693"/>
            <a:ext cx="2377440" cy="1188720"/>
          </a:xfrm>
          <a:prstGeom prst="rect">
            <a:avLst/>
          </a:prstGeom>
        </p:spPr>
      </p:pic>
    </p:spTree>
    <p:extLst>
      <p:ext uri="{BB962C8B-B14F-4D97-AF65-F5344CB8AC3E}">
        <p14:creationId xmlns:p14="http://schemas.microsoft.com/office/powerpoint/2010/main" val="292443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B309A2-619F-D148-8F8B-38D2915173D6}"/>
              </a:ext>
            </a:extLst>
          </p:cNvPr>
          <p:cNvSpPr/>
          <p:nvPr userDrawn="1"/>
        </p:nvSpPr>
        <p:spPr>
          <a:xfrm>
            <a:off x="0" y="0"/>
            <a:ext cx="357809"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8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81100"/>
            <a:ext cx="182033" cy="56769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1027" name="Text Placeholder 9"/>
          <p:cNvSpPr>
            <a:spLocks noGrp="1"/>
          </p:cNvSpPr>
          <p:nvPr>
            <p:ph type="body" idx="1"/>
          </p:nvPr>
        </p:nvSpPr>
        <p:spPr bwMode="auto">
          <a:xfrm>
            <a:off x="609600" y="1400176"/>
            <a:ext cx="11218333"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itle Placeholder 1"/>
          <p:cNvSpPr>
            <a:spLocks noGrp="1"/>
          </p:cNvSpPr>
          <p:nvPr>
            <p:ph type="title"/>
          </p:nvPr>
        </p:nvSpPr>
        <p:spPr bwMode="auto">
          <a:xfrm>
            <a:off x="609600" y="187326"/>
            <a:ext cx="9137651"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b" anchorCtr="0" compatLnSpc="1">
            <a:prstTxWarp prst="textNoShape">
              <a:avLst/>
            </a:prstTxWarp>
          </a:bodyPr>
          <a:lstStyle/>
          <a:p>
            <a:pPr lvl="0"/>
            <a:r>
              <a:rPr lang="en-US" altLang="en-US"/>
              <a:t>Click to edit Master title style</a:t>
            </a:r>
          </a:p>
        </p:txBody>
      </p:sp>
      <p:sp>
        <p:nvSpPr>
          <p:cNvPr id="10" name="Rectangle 9"/>
          <p:cNvSpPr/>
          <p:nvPr/>
        </p:nvSpPr>
        <p:spPr>
          <a:xfrm>
            <a:off x="1" y="0"/>
            <a:ext cx="182033" cy="1181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Rectangle 1">
            <a:extLst>
              <a:ext uri="{FF2B5EF4-FFF2-40B4-BE49-F238E27FC236}">
                <a16:creationId xmlns:a16="http://schemas.microsoft.com/office/drawing/2014/main" id="{C3B1E527-0877-5883-0D68-71C06C07A6D7}"/>
              </a:ext>
            </a:extLst>
          </p:cNvPr>
          <p:cNvSpPr/>
          <p:nvPr userDrawn="1"/>
        </p:nvSpPr>
        <p:spPr>
          <a:xfrm>
            <a:off x="1" y="1181100"/>
            <a:ext cx="182033" cy="56769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3" name="Rectangle 2">
            <a:extLst>
              <a:ext uri="{FF2B5EF4-FFF2-40B4-BE49-F238E27FC236}">
                <a16:creationId xmlns:a16="http://schemas.microsoft.com/office/drawing/2014/main" id="{4925FA23-9AFA-C134-6DF7-A4087C64FDFF}"/>
              </a:ext>
            </a:extLst>
          </p:cNvPr>
          <p:cNvSpPr/>
          <p:nvPr userDrawn="1"/>
        </p:nvSpPr>
        <p:spPr>
          <a:xfrm>
            <a:off x="1" y="0"/>
            <a:ext cx="182033" cy="1181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Tree>
    <p:extLst>
      <p:ext uri="{BB962C8B-B14F-4D97-AF65-F5344CB8AC3E}">
        <p14:creationId xmlns:p14="http://schemas.microsoft.com/office/powerpoint/2010/main" val="2702337630"/>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64" r:id="rId8"/>
  </p:sldLayoutIdLst>
  <p:hf hdr="0" dt="0"/>
  <p:txStyles>
    <p:titleStyle>
      <a:lvl1pPr algn="l" defTabSz="457200" rtl="0" eaLnBrk="1" fontAlgn="base" hangingPunct="1">
        <a:spcBef>
          <a:spcPct val="0"/>
        </a:spcBef>
        <a:spcAft>
          <a:spcPct val="0"/>
        </a:spcAft>
        <a:defRPr sz="3800" kern="1200">
          <a:solidFill>
            <a:srgbClr val="005480"/>
          </a:solidFill>
          <a:latin typeface="+mj-lt"/>
          <a:ea typeface="MS PGothic" pitchFamily="34" charset="-128"/>
          <a:cs typeface="ＭＳ Ｐゴシック" charset="0"/>
        </a:defRPr>
      </a:lvl1pPr>
      <a:lvl2pPr algn="l" defTabSz="457200" rtl="0" eaLnBrk="1" fontAlgn="base" hangingPunct="1">
        <a:spcBef>
          <a:spcPct val="0"/>
        </a:spcBef>
        <a:spcAft>
          <a:spcPct val="0"/>
        </a:spcAft>
        <a:defRPr sz="3800">
          <a:solidFill>
            <a:srgbClr val="005480"/>
          </a:solidFill>
          <a:latin typeface="Calibri" charset="0"/>
          <a:ea typeface="MS PGothic" pitchFamily="34" charset="-128"/>
          <a:cs typeface="ＭＳ Ｐゴシック" charset="0"/>
        </a:defRPr>
      </a:lvl2pPr>
      <a:lvl3pPr algn="l" defTabSz="457200" rtl="0" eaLnBrk="1" fontAlgn="base" hangingPunct="1">
        <a:spcBef>
          <a:spcPct val="0"/>
        </a:spcBef>
        <a:spcAft>
          <a:spcPct val="0"/>
        </a:spcAft>
        <a:defRPr sz="3800">
          <a:solidFill>
            <a:srgbClr val="005480"/>
          </a:solidFill>
          <a:latin typeface="Calibri" charset="0"/>
          <a:ea typeface="MS PGothic" pitchFamily="34" charset="-128"/>
          <a:cs typeface="ＭＳ Ｐゴシック" charset="0"/>
        </a:defRPr>
      </a:lvl3pPr>
      <a:lvl4pPr algn="l" defTabSz="457200" rtl="0" eaLnBrk="1" fontAlgn="base" hangingPunct="1">
        <a:spcBef>
          <a:spcPct val="0"/>
        </a:spcBef>
        <a:spcAft>
          <a:spcPct val="0"/>
        </a:spcAft>
        <a:defRPr sz="3800">
          <a:solidFill>
            <a:srgbClr val="005480"/>
          </a:solidFill>
          <a:latin typeface="Calibri" charset="0"/>
          <a:ea typeface="MS PGothic" pitchFamily="34" charset="-128"/>
          <a:cs typeface="ＭＳ Ｐゴシック" charset="0"/>
        </a:defRPr>
      </a:lvl4pPr>
      <a:lvl5pPr algn="l" defTabSz="457200" rtl="0" eaLnBrk="1" fontAlgn="base" hangingPunct="1">
        <a:spcBef>
          <a:spcPct val="0"/>
        </a:spcBef>
        <a:spcAft>
          <a:spcPct val="0"/>
        </a:spcAft>
        <a:defRPr sz="3800">
          <a:solidFill>
            <a:srgbClr val="005480"/>
          </a:solidFill>
          <a:latin typeface="Calibri" charset="0"/>
          <a:ea typeface="MS PGothic" pitchFamily="34" charset="-128"/>
          <a:cs typeface="ＭＳ Ｐゴシック" charset="0"/>
        </a:defRPr>
      </a:lvl5pPr>
      <a:lvl6pPr marL="457200" algn="l" defTabSz="457200" rtl="0" eaLnBrk="1" fontAlgn="base" hangingPunct="1">
        <a:spcBef>
          <a:spcPct val="0"/>
        </a:spcBef>
        <a:spcAft>
          <a:spcPct val="0"/>
        </a:spcAft>
        <a:defRPr sz="3800">
          <a:solidFill>
            <a:schemeClr val="tx2"/>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800">
          <a:solidFill>
            <a:schemeClr val="tx2"/>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800">
          <a:solidFill>
            <a:schemeClr val="tx2"/>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800">
          <a:solidFill>
            <a:schemeClr val="tx2"/>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535353"/>
          </a:solidFill>
          <a:latin typeface="+mn-lt"/>
          <a:ea typeface="MS PGothic" pitchFamily="34" charset="-128"/>
          <a:cs typeface="ＭＳ Ｐゴシック" charset="0"/>
        </a:defRPr>
      </a:lvl1pPr>
      <a:lvl2pPr marL="685800" indent="-374650" algn="l" defTabSz="457200" rtl="0" eaLnBrk="1" fontAlgn="base" hangingPunct="1">
        <a:spcBef>
          <a:spcPts val="800"/>
        </a:spcBef>
        <a:spcAft>
          <a:spcPct val="0"/>
        </a:spcAft>
        <a:buFont typeface="Arial" pitchFamily="34" charset="0"/>
        <a:buChar char="–"/>
        <a:defRPr sz="2800" kern="1200">
          <a:solidFill>
            <a:srgbClr val="535353"/>
          </a:solidFill>
          <a:latin typeface="+mn-lt"/>
          <a:ea typeface="MS PGothic" pitchFamily="34" charset="-128"/>
          <a:cs typeface="+mn-cs"/>
        </a:defRPr>
      </a:lvl2pPr>
      <a:lvl3pPr marL="914400" indent="-228600" algn="l" defTabSz="457200" rtl="0" eaLnBrk="1" fontAlgn="base" hangingPunct="1">
        <a:spcBef>
          <a:spcPts val="800"/>
        </a:spcBef>
        <a:spcAft>
          <a:spcPct val="0"/>
        </a:spcAft>
        <a:buFont typeface="Wingdings" pitchFamily="2" charset="2"/>
        <a:buChar char="§"/>
        <a:defRPr sz="2400" kern="1200">
          <a:solidFill>
            <a:srgbClr val="535353"/>
          </a:solidFill>
          <a:latin typeface="+mn-lt"/>
          <a:ea typeface="MS PGothic" pitchFamily="34" charset="-128"/>
          <a:cs typeface="+mn-cs"/>
        </a:defRPr>
      </a:lvl3pPr>
      <a:lvl4pPr marL="1143000" indent="-228600" algn="l" defTabSz="457200" rtl="0" eaLnBrk="1" fontAlgn="base" hangingPunct="1">
        <a:spcBef>
          <a:spcPts val="800"/>
        </a:spcBef>
        <a:spcAft>
          <a:spcPct val="0"/>
        </a:spcAft>
        <a:buFont typeface="Arial" pitchFamily="34" charset="0"/>
        <a:buChar char="–"/>
        <a:defRPr sz="2000" kern="1200">
          <a:solidFill>
            <a:srgbClr val="535353"/>
          </a:solidFill>
          <a:latin typeface="+mn-lt"/>
          <a:ea typeface="MS PGothic" pitchFamily="34" charset="-128"/>
          <a:cs typeface="+mn-cs"/>
        </a:defRPr>
      </a:lvl4pPr>
      <a:lvl5pPr marL="1371600" indent="-228600" algn="l" defTabSz="457200" rtl="0" eaLnBrk="1" fontAlgn="base" hangingPunct="1">
        <a:spcBef>
          <a:spcPts val="800"/>
        </a:spcBef>
        <a:spcAft>
          <a:spcPct val="0"/>
        </a:spcAft>
        <a:buFont typeface="Arial" pitchFamily="34" charset="0"/>
        <a:buChar char="•"/>
        <a:defRPr sz="2000" kern="1200">
          <a:solidFill>
            <a:srgbClr val="535353"/>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Peer.Support@BetsyLehmanCenterMA.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eersupport.rldatix.cloud/betsylehmancenter/peersupport/public/landi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mailto:peer.support@betsylehmancenterma.gov" TargetMode="External"/><Relationship Id="rId4" Type="http://schemas.openxmlformats.org/officeDocument/2006/relationships/hyperlink" Target="http://betsylehmancenterma.gov/VirtualPeerSuppor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etsylehmancenterma.gov/initiatives/clinician-support/virtual-peer-support-network/co-branded-vpsn-resources" TargetMode="External"/><Relationship Id="rId2" Type="http://schemas.openxmlformats.org/officeDocument/2006/relationships/hyperlink" Target="http://betsylehmancenterma.gov/initiatives/clinician-support/virtual-peer-support-network/communications-toolkit" TargetMode="Externa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F1F2-21AF-420F-B801-AC35AB05F293}"/>
              </a:ext>
            </a:extLst>
          </p:cNvPr>
          <p:cNvSpPr>
            <a:spLocks noGrp="1"/>
          </p:cNvSpPr>
          <p:nvPr>
            <p:ph type="ctrTitle"/>
          </p:nvPr>
        </p:nvSpPr>
        <p:spPr/>
        <p:txBody>
          <a:bodyPr/>
          <a:lstStyle/>
          <a:p>
            <a:r>
              <a:rPr lang="en-US"/>
              <a:t>Virtual Peer Support Network</a:t>
            </a:r>
            <a:br>
              <a:rPr lang="en-US"/>
            </a:br>
            <a:endParaRPr lang="en-US"/>
          </a:p>
        </p:txBody>
      </p:sp>
      <p:sp>
        <p:nvSpPr>
          <p:cNvPr id="8" name="Text Placeholder 7">
            <a:extLst>
              <a:ext uri="{FF2B5EF4-FFF2-40B4-BE49-F238E27FC236}">
                <a16:creationId xmlns:a16="http://schemas.microsoft.com/office/drawing/2014/main" id="{18860D2B-CC05-9BEC-0A28-E0D1B841979E}"/>
              </a:ext>
            </a:extLst>
          </p:cNvPr>
          <p:cNvSpPr>
            <a:spLocks noGrp="1"/>
          </p:cNvSpPr>
          <p:nvPr>
            <p:ph type="body" sz="quarter" idx="10"/>
          </p:nvPr>
        </p:nvSpPr>
        <p:spPr>
          <a:xfrm>
            <a:off x="1305232" y="3658430"/>
            <a:ext cx="8680016" cy="1097280"/>
          </a:xfrm>
        </p:spPr>
        <p:txBody>
          <a:bodyPr/>
          <a:lstStyle/>
          <a:p>
            <a:pPr>
              <a:lnSpc>
                <a:spcPct val="120000"/>
              </a:lnSpc>
            </a:pPr>
            <a:r>
              <a:rPr lang="en-US"/>
              <a:t>Partnering with the Betsy Lehman Center for Patient Safety to offer free, confidential support to clinicians and staff in our organization</a:t>
            </a:r>
          </a:p>
        </p:txBody>
      </p:sp>
      <p:sp>
        <p:nvSpPr>
          <p:cNvPr id="3" name="Picture Placeholder 2">
            <a:extLst>
              <a:ext uri="{FF2B5EF4-FFF2-40B4-BE49-F238E27FC236}">
                <a16:creationId xmlns:a16="http://schemas.microsoft.com/office/drawing/2014/main" id="{9B7AED49-961F-4770-CBDB-039F349D78D3}"/>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23674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F6FC-4EF5-3E60-6F3B-5665CE4E239C}"/>
              </a:ext>
            </a:extLst>
          </p:cNvPr>
          <p:cNvSpPr>
            <a:spLocks noGrp="1"/>
          </p:cNvSpPr>
          <p:nvPr>
            <p:ph type="title"/>
          </p:nvPr>
        </p:nvSpPr>
        <p:spPr>
          <a:xfrm>
            <a:off x="525928" y="163421"/>
            <a:ext cx="10972800" cy="993775"/>
          </a:xfrm>
        </p:spPr>
        <p:txBody>
          <a:bodyPr>
            <a:normAutofit/>
          </a:bodyPr>
          <a:lstStyle/>
          <a:p>
            <a:r>
              <a:rPr lang="en-US" kern="0">
                <a:effectLst/>
                <a:ea typeface="Times New Roman" panose="02020603050405020304" pitchFamily="18" charset="0"/>
                <a:cs typeface="Calibri" panose="020F0502020204030204" pitchFamily="34" charset="0"/>
              </a:rPr>
              <a:t>Protection language for the Betsy Lehman Center</a:t>
            </a:r>
            <a:endParaRPr lang="en-US"/>
          </a:p>
        </p:txBody>
      </p:sp>
      <p:sp>
        <p:nvSpPr>
          <p:cNvPr id="3" name="Content Placeholder 2">
            <a:extLst>
              <a:ext uri="{FF2B5EF4-FFF2-40B4-BE49-F238E27FC236}">
                <a16:creationId xmlns:a16="http://schemas.microsoft.com/office/drawing/2014/main" id="{BC921E36-5A0C-C44E-2294-517E03F1931D}"/>
              </a:ext>
            </a:extLst>
          </p:cNvPr>
          <p:cNvSpPr>
            <a:spLocks noGrp="1"/>
          </p:cNvSpPr>
          <p:nvPr>
            <p:ph idx="1"/>
          </p:nvPr>
        </p:nvSpPr>
        <p:spPr>
          <a:xfrm>
            <a:off x="549833" y="1400301"/>
            <a:ext cx="11140143" cy="4725865"/>
          </a:xfrm>
        </p:spPr>
        <p:txBody>
          <a:bodyPr/>
          <a:lstStyle/>
          <a:p>
            <a:pPr marL="0" indent="0">
              <a:spcBef>
                <a:spcPts val="0"/>
              </a:spcBef>
              <a:spcAft>
                <a:spcPts val="0"/>
              </a:spcAft>
              <a:buNone/>
            </a:pPr>
            <a:r>
              <a:rPr lang="en-US" sz="2400" i="1">
                <a:latin typeface="Calibri" panose="020F0502020204030204" pitchFamily="34" charset="0"/>
                <a:ea typeface="Calibri" panose="020F0502020204030204" pitchFamily="34" charset="0"/>
              </a:rPr>
              <a:t>Under Massachusetts law (M.G.L. c. 12C, section 15), information collected by or reported to the Betsy Lehman Center is confidential. It is not public record and is not subject to subpoena or discovery or introduction into evidence in any judicial or administrative proceeding (except as otherwise specifically provided by law). </a:t>
            </a:r>
            <a:endParaRPr lang="en-US" sz="2400">
              <a:latin typeface="Calibri" panose="020F0502020204030204" pitchFamily="34" charset="0"/>
              <a:ea typeface="Calibri" panose="020F0502020204030204" pitchFamily="34" charset="0"/>
            </a:endParaRPr>
          </a:p>
          <a:p>
            <a:pPr marL="0" indent="0">
              <a:spcBef>
                <a:spcPts val="0"/>
              </a:spcBef>
              <a:spcAft>
                <a:spcPts val="0"/>
              </a:spcAft>
              <a:buNone/>
            </a:pPr>
            <a:r>
              <a:rPr lang="en-US" sz="2400" i="1">
                <a:latin typeface="Calibri" panose="020F0502020204030204" pitchFamily="34" charset="0"/>
                <a:ea typeface="Calibri" panose="020F0502020204030204" pitchFamily="34" charset="0"/>
              </a:rPr>
              <a:t> </a:t>
            </a:r>
            <a:endParaRPr lang="en-US" sz="2400">
              <a:latin typeface="Calibri" panose="020F0502020204030204" pitchFamily="34" charset="0"/>
              <a:ea typeface="Calibri" panose="020F0502020204030204" pitchFamily="34" charset="0"/>
            </a:endParaRPr>
          </a:p>
          <a:p>
            <a:pPr marL="0" indent="0">
              <a:spcBef>
                <a:spcPts val="0"/>
              </a:spcBef>
              <a:spcAft>
                <a:spcPts val="0"/>
              </a:spcAft>
              <a:buNone/>
            </a:pPr>
            <a:r>
              <a:rPr lang="en-US" sz="2400" i="1">
                <a:latin typeface="Calibri" panose="020F0502020204030204" pitchFamily="34" charset="0"/>
                <a:ea typeface="Calibri" panose="020F0502020204030204" pitchFamily="34" charset="0"/>
              </a:rPr>
              <a:t>While we believe this statute clearly allows the Center to maintain confidentiality of the information we receive through our Peer Support Programs, it has never been challenged or interpreted in a legal proceeding and we cannot predict the future actions of litigants or courts. If the Center were to receive a request or demand for information for which we had promised confidentiality under our reasonable read of the statute, we would not release the information without the consent of the individual(s) from whom we received the information unless ordered to do so by a court of final jurisdiction. </a:t>
            </a:r>
            <a:endParaRPr lang="en-US" sz="2400">
              <a:latin typeface="Calibri" panose="020F0502020204030204" pitchFamily="34" charset="0"/>
              <a:ea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B58FF5CE-FC22-FE3C-9CF2-24833478C0E8}"/>
              </a:ext>
            </a:extLst>
          </p:cNvPr>
          <p:cNvSpPr>
            <a:spLocks noGrp="1"/>
          </p:cNvSpPr>
          <p:nvPr>
            <p:ph type="sldNum" sz="quarter" idx="10"/>
          </p:nvPr>
        </p:nvSpPr>
        <p:spPr/>
        <p:txBody>
          <a:bodyPr/>
          <a:lstStyle/>
          <a:p>
            <a:fld id="{0AE81909-486B-41D3-8751-47998B83CE8B}" type="slidenum">
              <a:rPr lang="en-US" smtClean="0"/>
              <a:pPr/>
              <a:t>10</a:t>
            </a:fld>
            <a:endParaRPr lang="en-US"/>
          </a:p>
        </p:txBody>
      </p:sp>
    </p:spTree>
    <p:extLst>
      <p:ext uri="{BB962C8B-B14F-4D97-AF65-F5344CB8AC3E}">
        <p14:creationId xmlns:p14="http://schemas.microsoft.com/office/powerpoint/2010/main" val="131961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22B1-400A-4CFA-AE4E-F20A734D078A}"/>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9A7783CE-194B-4C84-97F7-BC2F5B14ED2D}"/>
              </a:ext>
            </a:extLst>
          </p:cNvPr>
          <p:cNvSpPr>
            <a:spLocks noGrp="1"/>
          </p:cNvSpPr>
          <p:nvPr>
            <p:ph idx="1"/>
          </p:nvPr>
        </p:nvSpPr>
        <p:spPr>
          <a:xfrm>
            <a:off x="609600" y="1400299"/>
            <a:ext cx="10972800" cy="1685801"/>
          </a:xfrm>
        </p:spPr>
        <p:txBody>
          <a:bodyPr/>
          <a:lstStyle/>
          <a:p>
            <a:pPr marL="0" indent="0">
              <a:spcBef>
                <a:spcPts val="1400"/>
              </a:spcBef>
              <a:buNone/>
            </a:pPr>
            <a:r>
              <a:rPr lang="en-US" sz="2800"/>
              <a:t>The Betsy Lehman Center’s peer support team is here to help. </a:t>
            </a:r>
          </a:p>
        </p:txBody>
      </p:sp>
      <p:sp>
        <p:nvSpPr>
          <p:cNvPr id="4" name="Slide Number Placeholder 3">
            <a:extLst>
              <a:ext uri="{FF2B5EF4-FFF2-40B4-BE49-F238E27FC236}">
                <a16:creationId xmlns:a16="http://schemas.microsoft.com/office/drawing/2014/main" id="{8EC94BEA-F0B8-4B99-955D-E51C0CF2095C}"/>
              </a:ext>
            </a:extLst>
          </p:cNvPr>
          <p:cNvSpPr>
            <a:spLocks noGrp="1"/>
          </p:cNvSpPr>
          <p:nvPr>
            <p:ph type="sldNum" sz="quarter" idx="10"/>
          </p:nvPr>
        </p:nvSpPr>
        <p:spPr/>
        <p:txBody>
          <a:bodyPr/>
          <a:lstStyle/>
          <a:p>
            <a:pPr>
              <a:defRPr/>
            </a:pPr>
            <a:fld id="{D3B99B09-02C4-4618-8BF1-F55510757804}" type="slidenum">
              <a:rPr lang="en-US" altLang="en-US" smtClean="0"/>
              <a:pPr>
                <a:defRPr/>
              </a:pPr>
              <a:t>11</a:t>
            </a:fld>
            <a:endParaRPr lang="en-US" altLang="en-US"/>
          </a:p>
        </p:txBody>
      </p:sp>
      <p:sp>
        <p:nvSpPr>
          <p:cNvPr id="6" name="TextBox 5">
            <a:extLst>
              <a:ext uri="{FF2B5EF4-FFF2-40B4-BE49-F238E27FC236}">
                <a16:creationId xmlns:a16="http://schemas.microsoft.com/office/drawing/2014/main" id="{82E1CDB4-5925-0DAE-84B8-4D7827B5EED8}"/>
              </a:ext>
            </a:extLst>
          </p:cNvPr>
          <p:cNvSpPr txBox="1"/>
          <p:nvPr/>
        </p:nvSpPr>
        <p:spPr>
          <a:xfrm>
            <a:off x="1635654" y="3305298"/>
            <a:ext cx="8920692" cy="1906905"/>
          </a:xfrm>
          <a:prstGeom prst="roundRect">
            <a:avLst/>
          </a:prstGeom>
          <a:solidFill>
            <a:srgbClr val="E7EDF1"/>
          </a:solidFill>
        </p:spPr>
        <p:txBody>
          <a:bodyPr wrap="square" tIns="365760" bIns="365760">
            <a:spAutoFit/>
          </a:bodyPr>
          <a:lstStyle/>
          <a:p>
            <a:pPr algn="ctr"/>
            <a:r>
              <a:rPr lang="en-US" sz="3200">
                <a:solidFill>
                  <a:srgbClr val="535353"/>
                </a:solidFill>
                <a:latin typeface="Calibri" panose="020F0502020204030204" pitchFamily="34" charset="0"/>
                <a:cs typeface="Calibri" panose="020F0502020204030204" pitchFamily="34" charset="0"/>
              </a:rPr>
              <a:t>Contact information:</a:t>
            </a:r>
          </a:p>
          <a:p>
            <a:pPr marL="0" lvl="1" algn="ctr"/>
            <a:r>
              <a:rPr lang="en-US" sz="3200" err="1">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Peer.Support@BetsyLehmanCenterMA.gov</a:t>
            </a:r>
            <a:endParaRPr lang="en-US" sz="320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914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51B580-CE1C-9D45-F366-489D0BE51C8D}"/>
              </a:ext>
            </a:extLst>
          </p:cNvPr>
          <p:cNvSpPr>
            <a:spLocks noGrp="1"/>
          </p:cNvSpPr>
          <p:nvPr>
            <p:ph type="sldNum" sz="quarter" idx="10"/>
          </p:nvPr>
        </p:nvSpPr>
        <p:spPr>
          <a:xfrm>
            <a:off x="8983133" y="6445251"/>
            <a:ext cx="2844800" cy="365125"/>
          </a:xfrm>
        </p:spPr>
        <p:txBody>
          <a:bodyPr/>
          <a:lstStyle/>
          <a:p>
            <a:fld id="{A8568E0D-40EB-4D7C-BCCC-1906CA830F47}" type="slidenum">
              <a:rPr lang="en-US" altLang="en-US" smtClean="0"/>
              <a:pPr/>
              <a:t>2</a:t>
            </a:fld>
            <a:endParaRPr lang="en-US" altLang="en-US"/>
          </a:p>
        </p:txBody>
      </p:sp>
      <p:sp>
        <p:nvSpPr>
          <p:cNvPr id="2" name="Title 1">
            <a:extLst>
              <a:ext uri="{FF2B5EF4-FFF2-40B4-BE49-F238E27FC236}">
                <a16:creationId xmlns:a16="http://schemas.microsoft.com/office/drawing/2014/main" id="{95FDF7CB-0DC6-120D-B18D-5B023DEDA83B}"/>
              </a:ext>
            </a:extLst>
          </p:cNvPr>
          <p:cNvSpPr>
            <a:spLocks noGrp="1"/>
          </p:cNvSpPr>
          <p:nvPr>
            <p:ph type="ctrTitle"/>
          </p:nvPr>
        </p:nvSpPr>
        <p:spPr>
          <a:xfrm>
            <a:off x="1264920" y="629701"/>
            <a:ext cx="8894513" cy="2929227"/>
          </a:xfrm>
        </p:spPr>
        <p:txBody>
          <a:bodyPr/>
          <a:lstStyle/>
          <a:p>
            <a:r>
              <a:rPr lang="en-US"/>
              <a:t>Background</a:t>
            </a:r>
          </a:p>
        </p:txBody>
      </p:sp>
    </p:spTree>
    <p:extLst>
      <p:ext uri="{BB962C8B-B14F-4D97-AF65-F5344CB8AC3E}">
        <p14:creationId xmlns:p14="http://schemas.microsoft.com/office/powerpoint/2010/main" val="94480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3410-2417-84AE-B979-2697F061FC28}"/>
              </a:ext>
            </a:extLst>
          </p:cNvPr>
          <p:cNvSpPr>
            <a:spLocks noGrp="1"/>
          </p:cNvSpPr>
          <p:nvPr>
            <p:ph type="title"/>
          </p:nvPr>
        </p:nvSpPr>
        <p:spPr/>
        <p:txBody>
          <a:bodyPr/>
          <a:lstStyle/>
          <a:p>
            <a:r>
              <a:rPr lang="en-US"/>
              <a:t>What is peer support?</a:t>
            </a:r>
          </a:p>
        </p:txBody>
      </p:sp>
      <p:sp>
        <p:nvSpPr>
          <p:cNvPr id="3" name="Content Placeholder 2">
            <a:extLst>
              <a:ext uri="{FF2B5EF4-FFF2-40B4-BE49-F238E27FC236}">
                <a16:creationId xmlns:a16="http://schemas.microsoft.com/office/drawing/2014/main" id="{728AAEA5-18DC-2EB3-5801-B03B42BDE5DF}"/>
              </a:ext>
            </a:extLst>
          </p:cNvPr>
          <p:cNvSpPr>
            <a:spLocks noGrp="1"/>
          </p:cNvSpPr>
          <p:nvPr>
            <p:ph idx="1"/>
          </p:nvPr>
        </p:nvSpPr>
        <p:spPr>
          <a:xfrm>
            <a:off x="618565" y="1393625"/>
            <a:ext cx="10103864" cy="4725865"/>
          </a:xfrm>
        </p:spPr>
        <p:txBody>
          <a:bodyPr/>
          <a:lstStyle/>
          <a:p>
            <a:r>
              <a:rPr lang="en-US" sz="2800"/>
              <a:t>Peer support occurs when people who have the same lived experience provide knowledge, experience, emotional, social or practical help to each other.</a:t>
            </a:r>
          </a:p>
          <a:p>
            <a:r>
              <a:rPr lang="en-US" sz="2800"/>
              <a:t>It commonly refers to an initiative consisting of trained supporters, and can take several forms such as peer mentoring, validation, reflective listening, normalizing feelings and in some cases refer to additional services.</a:t>
            </a:r>
          </a:p>
          <a:p>
            <a:endParaRPr lang="en-US"/>
          </a:p>
        </p:txBody>
      </p:sp>
      <p:sp>
        <p:nvSpPr>
          <p:cNvPr id="4" name="Slide Number Placeholder 3">
            <a:extLst>
              <a:ext uri="{FF2B5EF4-FFF2-40B4-BE49-F238E27FC236}">
                <a16:creationId xmlns:a16="http://schemas.microsoft.com/office/drawing/2014/main" id="{50650FFA-0A54-1948-BDB6-275CF728D2B6}"/>
              </a:ext>
            </a:extLst>
          </p:cNvPr>
          <p:cNvSpPr>
            <a:spLocks noGrp="1"/>
          </p:cNvSpPr>
          <p:nvPr>
            <p:ph type="sldNum" sz="quarter" idx="10"/>
          </p:nvPr>
        </p:nvSpPr>
        <p:spPr/>
        <p:txBody>
          <a:bodyPr/>
          <a:lstStyle/>
          <a:p>
            <a:fld id="{54D0D594-6361-41CB-AC52-E35715BE46CF}" type="slidenum">
              <a:rPr lang="en-US" altLang="en-US"/>
              <a:pPr/>
              <a:t>3</a:t>
            </a:fld>
            <a:endParaRPr lang="en-US" altLang="en-US"/>
          </a:p>
        </p:txBody>
      </p:sp>
    </p:spTree>
    <p:extLst>
      <p:ext uri="{BB962C8B-B14F-4D97-AF65-F5344CB8AC3E}">
        <p14:creationId xmlns:p14="http://schemas.microsoft.com/office/powerpoint/2010/main" val="219730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Hallmarks of a peer support program</a:t>
            </a:r>
          </a:p>
        </p:txBody>
      </p:sp>
      <p:sp>
        <p:nvSpPr>
          <p:cNvPr id="3" name="Content Placeholder 2"/>
          <p:cNvSpPr>
            <a:spLocks noGrp="1"/>
          </p:cNvSpPr>
          <p:nvPr>
            <p:ph idx="1"/>
          </p:nvPr>
        </p:nvSpPr>
        <p:spPr/>
        <p:txBody>
          <a:bodyPr/>
          <a:lstStyle/>
          <a:p>
            <a:r>
              <a:rPr lang="en-US" sz="2800"/>
              <a:t>Credibility of peers</a:t>
            </a:r>
          </a:p>
          <a:p>
            <a:r>
              <a:rPr lang="en-US" sz="2800"/>
              <a:t>Immediate availability</a:t>
            </a:r>
          </a:p>
          <a:p>
            <a:r>
              <a:rPr lang="en-US" sz="2800"/>
              <a:t>Voluntary access</a:t>
            </a:r>
          </a:p>
          <a:p>
            <a:r>
              <a:rPr lang="en-US" sz="2800"/>
              <a:t>Confidential</a:t>
            </a:r>
          </a:p>
          <a:p>
            <a:r>
              <a:rPr lang="en-US" sz="2800"/>
              <a:t>Emotional “first aid” (not therapy)</a:t>
            </a:r>
          </a:p>
          <a:p>
            <a:r>
              <a:rPr lang="en-US" sz="2800"/>
              <a:t>Facilitated access to next level of support</a:t>
            </a:r>
          </a:p>
          <a:p>
            <a:endParaRPr lang="en-US"/>
          </a:p>
        </p:txBody>
      </p:sp>
      <p:sp>
        <p:nvSpPr>
          <p:cNvPr id="4" name="Slide Number Placeholder 3"/>
          <p:cNvSpPr>
            <a:spLocks noGrp="1"/>
          </p:cNvSpPr>
          <p:nvPr>
            <p:ph type="sldNum" sz="quarter" idx="10"/>
          </p:nvPr>
        </p:nvSpPr>
        <p:spPr/>
        <p:txBody>
          <a:bodyPr/>
          <a:lstStyle/>
          <a:p>
            <a:pPr>
              <a:defRPr/>
            </a:pPr>
            <a:fld id="{54D0D594-6361-41CB-AC52-E35715BE46CF}" type="slidenum">
              <a:rPr lang="en-US" altLang="en-US" smtClean="0"/>
              <a:pPr>
                <a:defRPr/>
              </a:pPr>
              <a:t>4</a:t>
            </a:fld>
            <a:endParaRPr lang="en-US" altLang="en-US"/>
          </a:p>
        </p:txBody>
      </p:sp>
    </p:spTree>
    <p:extLst>
      <p:ext uri="{BB962C8B-B14F-4D97-AF65-F5344CB8AC3E}">
        <p14:creationId xmlns:p14="http://schemas.microsoft.com/office/powerpoint/2010/main" val="3783731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86974-A3B3-B068-9D58-8BDED60743A2}"/>
              </a:ext>
            </a:extLst>
          </p:cNvPr>
          <p:cNvSpPr>
            <a:spLocks noGrp="1"/>
          </p:cNvSpPr>
          <p:nvPr>
            <p:ph type="title"/>
          </p:nvPr>
        </p:nvSpPr>
        <p:spPr/>
        <p:txBody>
          <a:bodyPr/>
          <a:lstStyle/>
          <a:p>
            <a:r>
              <a:rPr lang="en-US">
                <a:ea typeface="MS PGothic"/>
              </a:rPr>
              <a:t>What is peer support...</a:t>
            </a:r>
          </a:p>
        </p:txBody>
      </p:sp>
      <p:graphicFrame>
        <p:nvGraphicFramePr>
          <p:cNvPr id="6" name="Content Placeholder 5">
            <a:extLst>
              <a:ext uri="{FF2B5EF4-FFF2-40B4-BE49-F238E27FC236}">
                <a16:creationId xmlns:a16="http://schemas.microsoft.com/office/drawing/2014/main" id="{8BF9BC58-6C5C-99E5-7FE7-3B0436E6B91B}"/>
              </a:ext>
            </a:extLst>
          </p:cNvPr>
          <p:cNvGraphicFramePr>
            <a:graphicFrameLocks noGrp="1"/>
          </p:cNvGraphicFramePr>
          <p:nvPr>
            <p:ph idx="1"/>
            <p:extLst>
              <p:ext uri="{D42A27DB-BD31-4B8C-83A1-F6EECF244321}">
                <p14:modId xmlns:p14="http://schemas.microsoft.com/office/powerpoint/2010/main" val="2046562615"/>
              </p:ext>
            </p:extLst>
          </p:nvPr>
        </p:nvGraphicFramePr>
        <p:xfrm>
          <a:off x="617034" y="1411606"/>
          <a:ext cx="5371652" cy="4811607"/>
        </p:xfrm>
        <a:graphic>
          <a:graphicData uri="http://schemas.openxmlformats.org/drawingml/2006/table">
            <a:tbl>
              <a:tblPr firstRow="1" bandRow="1">
                <a:tableStyleId>{5C22544A-7EE6-4342-B048-85BDC9FD1C3A}</a:tableStyleId>
              </a:tblPr>
              <a:tblGrid>
                <a:gridCol w="5371652">
                  <a:extLst>
                    <a:ext uri="{9D8B030D-6E8A-4147-A177-3AD203B41FA5}">
                      <a16:colId xmlns:a16="http://schemas.microsoft.com/office/drawing/2014/main" val="295774932"/>
                    </a:ext>
                  </a:extLst>
                </a:gridCol>
              </a:tblGrid>
              <a:tr h="605367">
                <a:tc>
                  <a:txBody>
                    <a:bodyPr/>
                    <a:lstStyle/>
                    <a:p>
                      <a:r>
                        <a:rPr lang="en-US" sz="2400"/>
                        <a:t>DOES:</a:t>
                      </a:r>
                    </a:p>
                  </a:txBody>
                  <a:tcPr marL="243840" marR="121920" marT="60960" marB="60960" anchor="ctr"/>
                </a:tc>
                <a:extLst>
                  <a:ext uri="{0D108BD9-81ED-4DB2-BD59-A6C34878D82A}">
                    <a16:rowId xmlns:a16="http://schemas.microsoft.com/office/drawing/2014/main" val="3724856246"/>
                  </a:ext>
                </a:extLst>
              </a:tr>
              <a:tr h="640080">
                <a:tc>
                  <a:txBody>
                    <a:bodyPr/>
                    <a:lstStyle/>
                    <a:p>
                      <a:r>
                        <a:rPr lang="en-US" sz="2400">
                          <a:solidFill>
                            <a:srgbClr val="535353"/>
                          </a:solidFill>
                        </a:rPr>
                        <a:t>Normalizes feelings of peer</a:t>
                      </a:r>
                    </a:p>
                  </a:txBody>
                  <a:tcPr marL="243840" marR="121920" marT="121920" marB="121920" anchor="ctr">
                    <a:solidFill>
                      <a:srgbClr val="E7EDF1"/>
                    </a:solidFill>
                  </a:tcPr>
                </a:tc>
                <a:extLst>
                  <a:ext uri="{0D108BD9-81ED-4DB2-BD59-A6C34878D82A}">
                    <a16:rowId xmlns:a16="http://schemas.microsoft.com/office/drawing/2014/main" val="1264329104"/>
                  </a:ext>
                </a:extLst>
              </a:tr>
              <a:tr h="640080">
                <a:tc>
                  <a:txBody>
                    <a:bodyPr/>
                    <a:lstStyle/>
                    <a:p>
                      <a:r>
                        <a:rPr lang="en-US" sz="2400">
                          <a:solidFill>
                            <a:srgbClr val="535353"/>
                          </a:solidFill>
                        </a:rPr>
                        <a:t>Validates competence of peer</a:t>
                      </a:r>
                    </a:p>
                  </a:txBody>
                  <a:tcPr marL="243840" marR="121920" marT="121920" marB="121920" anchor="ctr">
                    <a:solidFill>
                      <a:srgbClr val="E7EDF1"/>
                    </a:solidFill>
                  </a:tcPr>
                </a:tc>
                <a:extLst>
                  <a:ext uri="{0D108BD9-81ED-4DB2-BD59-A6C34878D82A}">
                    <a16:rowId xmlns:a16="http://schemas.microsoft.com/office/drawing/2014/main" val="2830950802"/>
                  </a:ext>
                </a:extLst>
              </a:tr>
              <a:tr h="609600">
                <a:tc>
                  <a:txBody>
                    <a:bodyPr/>
                    <a:lstStyle/>
                    <a:p>
                      <a:r>
                        <a:rPr lang="en-US" sz="2400">
                          <a:solidFill>
                            <a:srgbClr val="535353"/>
                          </a:solidFill>
                        </a:rPr>
                        <a:t>Assesses peer’s need for professional resources</a:t>
                      </a:r>
                    </a:p>
                  </a:txBody>
                  <a:tcPr marL="243840" marR="121920" marT="121920" marB="121920" anchor="ctr">
                    <a:solidFill>
                      <a:srgbClr val="E7EDF1"/>
                    </a:solidFill>
                  </a:tcPr>
                </a:tc>
                <a:extLst>
                  <a:ext uri="{0D108BD9-81ED-4DB2-BD59-A6C34878D82A}">
                    <a16:rowId xmlns:a16="http://schemas.microsoft.com/office/drawing/2014/main" val="2431668590"/>
                  </a:ext>
                </a:extLst>
              </a:tr>
              <a:tr h="975360">
                <a:tc>
                  <a:txBody>
                    <a:bodyPr/>
                    <a:lstStyle/>
                    <a:p>
                      <a:r>
                        <a:rPr lang="en-US" sz="2400">
                          <a:solidFill>
                            <a:srgbClr val="535353"/>
                          </a:solidFill>
                        </a:rPr>
                        <a:t>Directs peer to other resources as appropriate</a:t>
                      </a:r>
                    </a:p>
                  </a:txBody>
                  <a:tcPr marL="243840" marR="121920" marT="121920" marB="121920" anchor="ctr">
                    <a:solidFill>
                      <a:srgbClr val="E7EDF1"/>
                    </a:solidFill>
                  </a:tcPr>
                </a:tc>
                <a:extLst>
                  <a:ext uri="{0D108BD9-81ED-4DB2-BD59-A6C34878D82A}">
                    <a16:rowId xmlns:a16="http://schemas.microsoft.com/office/drawing/2014/main" val="3329144201"/>
                  </a:ext>
                </a:extLst>
              </a:tr>
              <a:tr h="609600">
                <a:tc>
                  <a:txBody>
                    <a:bodyPr/>
                    <a:lstStyle/>
                    <a:p>
                      <a:r>
                        <a:rPr lang="en-US" sz="2400">
                          <a:solidFill>
                            <a:srgbClr val="535353"/>
                          </a:solidFill>
                        </a:rPr>
                        <a:t>Follows up with peer in the short term and long term to “check-in”</a:t>
                      </a:r>
                    </a:p>
                  </a:txBody>
                  <a:tcPr marL="243840" marR="121920" marT="121920" marB="121920" anchor="ctr">
                    <a:solidFill>
                      <a:srgbClr val="E7EDF1"/>
                    </a:solidFill>
                  </a:tcPr>
                </a:tc>
                <a:extLst>
                  <a:ext uri="{0D108BD9-81ED-4DB2-BD59-A6C34878D82A}">
                    <a16:rowId xmlns:a16="http://schemas.microsoft.com/office/drawing/2014/main" val="4038094166"/>
                  </a:ext>
                </a:extLst>
              </a:tr>
            </a:tbl>
          </a:graphicData>
        </a:graphic>
      </p:graphicFrame>
      <p:sp>
        <p:nvSpPr>
          <p:cNvPr id="4" name="Slide Number Placeholder 3">
            <a:extLst>
              <a:ext uri="{FF2B5EF4-FFF2-40B4-BE49-F238E27FC236}">
                <a16:creationId xmlns:a16="http://schemas.microsoft.com/office/drawing/2014/main" id="{42897A80-DC4F-1481-CC5D-DD25F5718C58}"/>
              </a:ext>
            </a:extLst>
          </p:cNvPr>
          <p:cNvSpPr>
            <a:spLocks noGrp="1"/>
          </p:cNvSpPr>
          <p:nvPr>
            <p:ph type="sldNum" sz="quarter" idx="10"/>
          </p:nvPr>
        </p:nvSpPr>
        <p:spPr/>
        <p:txBody>
          <a:bodyPr/>
          <a:lstStyle/>
          <a:p>
            <a:pPr>
              <a:defRPr/>
            </a:pPr>
            <a:fld id="{D3B99B09-02C4-4618-8BF1-F55510757804}" type="slidenum">
              <a:rPr lang="en-US" altLang="en-US" smtClean="0"/>
              <a:pPr>
                <a:defRPr/>
              </a:pPr>
              <a:t>5</a:t>
            </a:fld>
            <a:endParaRPr lang="en-US" altLang="en-US"/>
          </a:p>
        </p:txBody>
      </p:sp>
      <p:graphicFrame>
        <p:nvGraphicFramePr>
          <p:cNvPr id="7" name="Table 6">
            <a:extLst>
              <a:ext uri="{FF2B5EF4-FFF2-40B4-BE49-F238E27FC236}">
                <a16:creationId xmlns:a16="http://schemas.microsoft.com/office/drawing/2014/main" id="{ACCFEBD4-1277-27CC-B97A-7452EEB05E70}"/>
              </a:ext>
            </a:extLst>
          </p:cNvPr>
          <p:cNvGraphicFramePr>
            <a:graphicFrameLocks noGrp="1"/>
          </p:cNvGraphicFramePr>
          <p:nvPr>
            <p:extLst>
              <p:ext uri="{D42A27DB-BD31-4B8C-83A1-F6EECF244321}">
                <p14:modId xmlns:p14="http://schemas.microsoft.com/office/powerpoint/2010/main" val="2333160405"/>
              </p:ext>
            </p:extLst>
          </p:nvPr>
        </p:nvGraphicFramePr>
        <p:xfrm>
          <a:off x="6304741" y="1425103"/>
          <a:ext cx="5371652" cy="4445815"/>
        </p:xfrm>
        <a:graphic>
          <a:graphicData uri="http://schemas.openxmlformats.org/drawingml/2006/table">
            <a:tbl>
              <a:tblPr firstRow="1" bandRow="1">
                <a:tableStyleId>{5C22544A-7EE6-4342-B048-85BDC9FD1C3A}</a:tableStyleId>
              </a:tblPr>
              <a:tblGrid>
                <a:gridCol w="5371652">
                  <a:extLst>
                    <a:ext uri="{9D8B030D-6E8A-4147-A177-3AD203B41FA5}">
                      <a16:colId xmlns:a16="http://schemas.microsoft.com/office/drawing/2014/main" val="3376820322"/>
                    </a:ext>
                  </a:extLst>
                </a:gridCol>
              </a:tblGrid>
              <a:tr h="568759">
                <a:tc>
                  <a:txBody>
                    <a:bodyPr/>
                    <a:lstStyle/>
                    <a:p>
                      <a:r>
                        <a:rPr lang="en-US" sz="2400"/>
                        <a:t>DOES NOT:</a:t>
                      </a:r>
                    </a:p>
                  </a:txBody>
                  <a:tcPr marL="243840" marR="121920" marT="60960" marB="60960" anchor="ctr">
                    <a:solidFill>
                      <a:schemeClr val="accent2"/>
                    </a:solidFill>
                  </a:tcPr>
                </a:tc>
                <a:extLst>
                  <a:ext uri="{0D108BD9-81ED-4DB2-BD59-A6C34878D82A}">
                    <a16:rowId xmlns:a16="http://schemas.microsoft.com/office/drawing/2014/main" val="2427990053"/>
                  </a:ext>
                </a:extLst>
              </a:tr>
              <a:tr h="640080">
                <a:tc>
                  <a:txBody>
                    <a:bodyPr/>
                    <a:lstStyle>
                      <a:lvl1pPr marL="0" algn="l" rtl="0" eaLnBrk="1" latinLnBrk="0" hangingPunct="1">
                        <a:defRPr kumimoji="0" kern="1200">
                          <a:solidFill>
                            <a:schemeClr val="dk1"/>
                          </a:solidFill>
                          <a:latin typeface="Calibri"/>
                          <a:ea typeface=""/>
                          <a:cs typeface=""/>
                        </a:defRPr>
                      </a:lvl1pPr>
                      <a:lvl2pPr marL="457200" algn="l" rtl="0" eaLnBrk="1" latinLnBrk="0" hangingPunct="1">
                        <a:defRPr kumimoji="0" kern="1200">
                          <a:solidFill>
                            <a:schemeClr val="dk1"/>
                          </a:solidFill>
                          <a:latin typeface="Calibri"/>
                          <a:ea typeface=""/>
                          <a:cs typeface=""/>
                        </a:defRPr>
                      </a:lvl2pPr>
                      <a:lvl3pPr marL="914400" algn="l" rtl="0" eaLnBrk="1" latinLnBrk="0" hangingPunct="1">
                        <a:defRPr kumimoji="0" kern="1200">
                          <a:solidFill>
                            <a:schemeClr val="dk1"/>
                          </a:solidFill>
                          <a:latin typeface="Calibri"/>
                          <a:ea typeface=""/>
                          <a:cs typeface=""/>
                        </a:defRPr>
                      </a:lvl3pPr>
                      <a:lvl4pPr marL="1371600" algn="l" rtl="0" eaLnBrk="1" latinLnBrk="0" hangingPunct="1">
                        <a:defRPr kumimoji="0" kern="1200">
                          <a:solidFill>
                            <a:schemeClr val="dk1"/>
                          </a:solidFill>
                          <a:latin typeface="Calibri"/>
                          <a:ea typeface=""/>
                          <a:cs typeface=""/>
                        </a:defRPr>
                      </a:lvl4pPr>
                      <a:lvl5pPr marL="1828800" algn="l" rtl="0" eaLnBrk="1" latinLnBrk="0" hangingPunct="1">
                        <a:defRPr kumimoji="0" kern="1200">
                          <a:solidFill>
                            <a:schemeClr val="dk1"/>
                          </a:solidFill>
                          <a:latin typeface="Calibri"/>
                          <a:ea typeface=""/>
                          <a:cs typeface=""/>
                        </a:defRPr>
                      </a:lvl5pPr>
                      <a:lvl6pPr marL="2286000" algn="l" rtl="0" eaLnBrk="1" latinLnBrk="0" hangingPunct="1">
                        <a:defRPr kumimoji="0" kern="1200">
                          <a:solidFill>
                            <a:schemeClr val="dk1"/>
                          </a:solidFill>
                          <a:latin typeface="Calibri"/>
                          <a:ea typeface=""/>
                          <a:cs typeface=""/>
                        </a:defRPr>
                      </a:lvl6pPr>
                      <a:lvl7pPr marL="2743200" algn="l" rtl="0" eaLnBrk="1" latinLnBrk="0" hangingPunct="1">
                        <a:defRPr kumimoji="0" kern="1200">
                          <a:solidFill>
                            <a:schemeClr val="dk1"/>
                          </a:solidFill>
                          <a:latin typeface="Calibri"/>
                          <a:ea typeface=""/>
                          <a:cs typeface=""/>
                        </a:defRPr>
                      </a:lvl7pPr>
                      <a:lvl8pPr marL="3200400" algn="l" rtl="0" eaLnBrk="1" latinLnBrk="0" hangingPunct="1">
                        <a:defRPr kumimoji="0" kern="1200">
                          <a:solidFill>
                            <a:schemeClr val="dk1"/>
                          </a:solidFill>
                          <a:latin typeface="Calibri"/>
                          <a:ea typeface=""/>
                          <a:cs typeface=""/>
                        </a:defRPr>
                      </a:lvl8pPr>
                      <a:lvl9pPr marL="3657600" algn="l" rtl="0" eaLnBrk="1" latinLnBrk="0" hangingPunct="1">
                        <a:defRPr kumimoji="0" kern="1200">
                          <a:solidFill>
                            <a:schemeClr val="dk1"/>
                          </a:solidFill>
                          <a:latin typeface="Calibri"/>
                          <a:ea typeface=""/>
                          <a:cs typeface=""/>
                        </a:defRPr>
                      </a:lvl9pPr>
                    </a:lstStyle>
                    <a:p>
                      <a:pPr marL="0" algn="l" defTabSz="457200" rtl="0" eaLnBrk="1" latinLnBrk="0" hangingPunct="1"/>
                      <a:r>
                        <a:rPr lang="en-US" sz="2400" b="0" kern="1200">
                          <a:solidFill>
                            <a:srgbClr val="535353"/>
                          </a:solidFill>
                          <a:latin typeface="+mn-lt"/>
                          <a:ea typeface="+mn-ea"/>
                          <a:cs typeface="+mn-cs"/>
                        </a:rPr>
                        <a:t>Participate in Quality Assurance, RCAs</a:t>
                      </a:r>
                    </a:p>
                  </a:txBody>
                  <a:tcPr marL="246888" marR="68580" marT="34290" marB="34290" anchor="ctr">
                    <a:solidFill>
                      <a:srgbClr val="FFE8DD"/>
                    </a:solidFill>
                  </a:tcPr>
                </a:tc>
                <a:extLst>
                  <a:ext uri="{0D108BD9-81ED-4DB2-BD59-A6C34878D82A}">
                    <a16:rowId xmlns:a16="http://schemas.microsoft.com/office/drawing/2014/main" val="3944063712"/>
                  </a:ext>
                </a:extLst>
              </a:tr>
              <a:tr h="640080">
                <a:tc>
                  <a:txBody>
                    <a:bodyPr/>
                    <a:lstStyle>
                      <a:lvl1pPr marL="0" algn="l" rtl="0" eaLnBrk="1" latinLnBrk="0" hangingPunct="1">
                        <a:defRPr kumimoji="0" kern="1200">
                          <a:solidFill>
                            <a:schemeClr val="dk1"/>
                          </a:solidFill>
                          <a:latin typeface="Calibri"/>
                          <a:ea typeface=""/>
                          <a:cs typeface=""/>
                        </a:defRPr>
                      </a:lvl1pPr>
                      <a:lvl2pPr marL="457200" algn="l" rtl="0" eaLnBrk="1" latinLnBrk="0" hangingPunct="1">
                        <a:defRPr kumimoji="0" kern="1200">
                          <a:solidFill>
                            <a:schemeClr val="dk1"/>
                          </a:solidFill>
                          <a:latin typeface="Calibri"/>
                          <a:ea typeface=""/>
                          <a:cs typeface=""/>
                        </a:defRPr>
                      </a:lvl2pPr>
                      <a:lvl3pPr marL="914400" algn="l" rtl="0" eaLnBrk="1" latinLnBrk="0" hangingPunct="1">
                        <a:defRPr kumimoji="0" kern="1200">
                          <a:solidFill>
                            <a:schemeClr val="dk1"/>
                          </a:solidFill>
                          <a:latin typeface="Calibri"/>
                          <a:ea typeface=""/>
                          <a:cs typeface=""/>
                        </a:defRPr>
                      </a:lvl3pPr>
                      <a:lvl4pPr marL="1371600" algn="l" rtl="0" eaLnBrk="1" latinLnBrk="0" hangingPunct="1">
                        <a:defRPr kumimoji="0" kern="1200">
                          <a:solidFill>
                            <a:schemeClr val="dk1"/>
                          </a:solidFill>
                          <a:latin typeface="Calibri"/>
                          <a:ea typeface=""/>
                          <a:cs typeface=""/>
                        </a:defRPr>
                      </a:lvl4pPr>
                      <a:lvl5pPr marL="1828800" algn="l" rtl="0" eaLnBrk="1" latinLnBrk="0" hangingPunct="1">
                        <a:defRPr kumimoji="0" kern="1200">
                          <a:solidFill>
                            <a:schemeClr val="dk1"/>
                          </a:solidFill>
                          <a:latin typeface="Calibri"/>
                          <a:ea typeface=""/>
                          <a:cs typeface=""/>
                        </a:defRPr>
                      </a:lvl5pPr>
                      <a:lvl6pPr marL="2286000" algn="l" rtl="0" eaLnBrk="1" latinLnBrk="0" hangingPunct="1">
                        <a:defRPr kumimoji="0" kern="1200">
                          <a:solidFill>
                            <a:schemeClr val="dk1"/>
                          </a:solidFill>
                          <a:latin typeface="Calibri"/>
                          <a:ea typeface=""/>
                          <a:cs typeface=""/>
                        </a:defRPr>
                      </a:lvl6pPr>
                      <a:lvl7pPr marL="2743200" algn="l" rtl="0" eaLnBrk="1" latinLnBrk="0" hangingPunct="1">
                        <a:defRPr kumimoji="0" kern="1200">
                          <a:solidFill>
                            <a:schemeClr val="dk1"/>
                          </a:solidFill>
                          <a:latin typeface="Calibri"/>
                          <a:ea typeface=""/>
                          <a:cs typeface=""/>
                        </a:defRPr>
                      </a:lvl7pPr>
                      <a:lvl8pPr marL="3200400" algn="l" rtl="0" eaLnBrk="1" latinLnBrk="0" hangingPunct="1">
                        <a:defRPr kumimoji="0" kern="1200">
                          <a:solidFill>
                            <a:schemeClr val="dk1"/>
                          </a:solidFill>
                          <a:latin typeface="Calibri"/>
                          <a:ea typeface=""/>
                          <a:cs typeface=""/>
                        </a:defRPr>
                      </a:lvl8pPr>
                      <a:lvl9pPr marL="3657600" algn="l" rtl="0" eaLnBrk="1" latinLnBrk="0" hangingPunct="1">
                        <a:defRPr kumimoji="0" kern="1200">
                          <a:solidFill>
                            <a:schemeClr val="dk1"/>
                          </a:solidFill>
                          <a:latin typeface="Calibri"/>
                          <a:ea typeface=""/>
                          <a:cs typeface=""/>
                        </a:defRPr>
                      </a:lvl9pPr>
                    </a:lstStyle>
                    <a:p>
                      <a:pPr marL="0" algn="l" defTabSz="457200" rtl="0" eaLnBrk="1" latinLnBrk="0" hangingPunct="1"/>
                      <a:r>
                        <a:rPr lang="en-US" sz="2400" b="0" kern="1200">
                          <a:solidFill>
                            <a:srgbClr val="535353"/>
                          </a:solidFill>
                          <a:latin typeface="+mn-lt"/>
                          <a:ea typeface="+mn-ea"/>
                          <a:cs typeface="+mn-cs"/>
                        </a:rPr>
                        <a:t>Offer disclosure coaching</a:t>
                      </a:r>
                    </a:p>
                  </a:txBody>
                  <a:tcPr marL="246888" marR="68580" marT="34290" marB="34290" anchor="ctr">
                    <a:solidFill>
                      <a:srgbClr val="FFE8DD"/>
                    </a:solidFill>
                  </a:tcPr>
                </a:tc>
                <a:extLst>
                  <a:ext uri="{0D108BD9-81ED-4DB2-BD59-A6C34878D82A}">
                    <a16:rowId xmlns:a16="http://schemas.microsoft.com/office/drawing/2014/main" val="335705007"/>
                  </a:ext>
                </a:extLst>
              </a:tr>
              <a:tr h="640080">
                <a:tc>
                  <a:txBody>
                    <a:bodyPr/>
                    <a:lstStyle>
                      <a:lvl1pPr marL="0" algn="l" rtl="0" eaLnBrk="1" latinLnBrk="0" hangingPunct="1">
                        <a:defRPr kumimoji="0" kern="1200">
                          <a:solidFill>
                            <a:schemeClr val="dk1"/>
                          </a:solidFill>
                          <a:latin typeface="Calibri"/>
                          <a:ea typeface=""/>
                          <a:cs typeface=""/>
                        </a:defRPr>
                      </a:lvl1pPr>
                      <a:lvl2pPr marL="457200" algn="l" rtl="0" eaLnBrk="1" latinLnBrk="0" hangingPunct="1">
                        <a:defRPr kumimoji="0" kern="1200">
                          <a:solidFill>
                            <a:schemeClr val="dk1"/>
                          </a:solidFill>
                          <a:latin typeface="Calibri"/>
                          <a:ea typeface=""/>
                          <a:cs typeface=""/>
                        </a:defRPr>
                      </a:lvl2pPr>
                      <a:lvl3pPr marL="914400" algn="l" rtl="0" eaLnBrk="1" latinLnBrk="0" hangingPunct="1">
                        <a:defRPr kumimoji="0" kern="1200">
                          <a:solidFill>
                            <a:schemeClr val="dk1"/>
                          </a:solidFill>
                          <a:latin typeface="Calibri"/>
                          <a:ea typeface=""/>
                          <a:cs typeface=""/>
                        </a:defRPr>
                      </a:lvl3pPr>
                      <a:lvl4pPr marL="1371600" algn="l" rtl="0" eaLnBrk="1" latinLnBrk="0" hangingPunct="1">
                        <a:defRPr kumimoji="0" kern="1200">
                          <a:solidFill>
                            <a:schemeClr val="dk1"/>
                          </a:solidFill>
                          <a:latin typeface="Calibri"/>
                          <a:ea typeface=""/>
                          <a:cs typeface=""/>
                        </a:defRPr>
                      </a:lvl4pPr>
                      <a:lvl5pPr marL="1828800" algn="l" rtl="0" eaLnBrk="1" latinLnBrk="0" hangingPunct="1">
                        <a:defRPr kumimoji="0" kern="1200">
                          <a:solidFill>
                            <a:schemeClr val="dk1"/>
                          </a:solidFill>
                          <a:latin typeface="Calibri"/>
                          <a:ea typeface=""/>
                          <a:cs typeface=""/>
                        </a:defRPr>
                      </a:lvl5pPr>
                      <a:lvl6pPr marL="2286000" algn="l" rtl="0" eaLnBrk="1" latinLnBrk="0" hangingPunct="1">
                        <a:defRPr kumimoji="0" kern="1200">
                          <a:solidFill>
                            <a:schemeClr val="dk1"/>
                          </a:solidFill>
                          <a:latin typeface="Calibri"/>
                          <a:ea typeface=""/>
                          <a:cs typeface=""/>
                        </a:defRPr>
                      </a:lvl6pPr>
                      <a:lvl7pPr marL="2743200" algn="l" rtl="0" eaLnBrk="1" latinLnBrk="0" hangingPunct="1">
                        <a:defRPr kumimoji="0" kern="1200">
                          <a:solidFill>
                            <a:schemeClr val="dk1"/>
                          </a:solidFill>
                          <a:latin typeface="Calibri"/>
                          <a:ea typeface=""/>
                          <a:cs typeface=""/>
                        </a:defRPr>
                      </a:lvl7pPr>
                      <a:lvl8pPr marL="3200400" algn="l" rtl="0" eaLnBrk="1" latinLnBrk="0" hangingPunct="1">
                        <a:defRPr kumimoji="0" kern="1200">
                          <a:solidFill>
                            <a:schemeClr val="dk1"/>
                          </a:solidFill>
                          <a:latin typeface="Calibri"/>
                          <a:ea typeface=""/>
                          <a:cs typeface=""/>
                        </a:defRPr>
                      </a:lvl8pPr>
                      <a:lvl9pPr marL="3657600" algn="l" rtl="0" eaLnBrk="1" latinLnBrk="0" hangingPunct="1">
                        <a:defRPr kumimoji="0" kern="1200">
                          <a:solidFill>
                            <a:schemeClr val="dk1"/>
                          </a:solidFill>
                          <a:latin typeface="Calibri"/>
                          <a:ea typeface=""/>
                          <a:cs typeface=""/>
                        </a:defRPr>
                      </a:lvl9pPr>
                    </a:lstStyle>
                    <a:p>
                      <a:pPr marL="0" algn="l" defTabSz="457200" rtl="0" eaLnBrk="1" latinLnBrk="0" hangingPunct="1"/>
                      <a:r>
                        <a:rPr lang="en-US" sz="2400" b="0" kern="1200">
                          <a:solidFill>
                            <a:srgbClr val="535353"/>
                          </a:solidFill>
                          <a:latin typeface="+mn-lt"/>
                          <a:ea typeface="+mn-ea"/>
                          <a:cs typeface="+mn-cs"/>
                        </a:rPr>
                        <a:t>Deal with job performance issues</a:t>
                      </a:r>
                    </a:p>
                  </a:txBody>
                  <a:tcPr marL="246888" marR="68580" marT="34290" marB="34290" anchor="ctr">
                    <a:solidFill>
                      <a:srgbClr val="FFE8DD"/>
                    </a:solidFill>
                  </a:tcPr>
                </a:tc>
                <a:extLst>
                  <a:ext uri="{0D108BD9-81ED-4DB2-BD59-A6C34878D82A}">
                    <a16:rowId xmlns:a16="http://schemas.microsoft.com/office/drawing/2014/main" val="2394726844"/>
                  </a:ext>
                </a:extLst>
              </a:tr>
              <a:tr h="978408">
                <a:tc>
                  <a:txBody>
                    <a:bodyPr/>
                    <a:lstStyle>
                      <a:lvl1pPr marL="0" algn="l" rtl="0" eaLnBrk="1" latinLnBrk="0" hangingPunct="1">
                        <a:defRPr kumimoji="0" kern="1200">
                          <a:solidFill>
                            <a:schemeClr val="dk1"/>
                          </a:solidFill>
                          <a:latin typeface="Calibri"/>
                          <a:ea typeface=""/>
                          <a:cs typeface=""/>
                        </a:defRPr>
                      </a:lvl1pPr>
                      <a:lvl2pPr marL="457200" algn="l" rtl="0" eaLnBrk="1" latinLnBrk="0" hangingPunct="1">
                        <a:defRPr kumimoji="0" kern="1200">
                          <a:solidFill>
                            <a:schemeClr val="dk1"/>
                          </a:solidFill>
                          <a:latin typeface="Calibri"/>
                          <a:ea typeface=""/>
                          <a:cs typeface=""/>
                        </a:defRPr>
                      </a:lvl2pPr>
                      <a:lvl3pPr marL="914400" algn="l" rtl="0" eaLnBrk="1" latinLnBrk="0" hangingPunct="1">
                        <a:defRPr kumimoji="0" kern="1200">
                          <a:solidFill>
                            <a:schemeClr val="dk1"/>
                          </a:solidFill>
                          <a:latin typeface="Calibri"/>
                          <a:ea typeface=""/>
                          <a:cs typeface=""/>
                        </a:defRPr>
                      </a:lvl3pPr>
                      <a:lvl4pPr marL="1371600" algn="l" rtl="0" eaLnBrk="1" latinLnBrk="0" hangingPunct="1">
                        <a:defRPr kumimoji="0" kern="1200">
                          <a:solidFill>
                            <a:schemeClr val="dk1"/>
                          </a:solidFill>
                          <a:latin typeface="Calibri"/>
                          <a:ea typeface=""/>
                          <a:cs typeface=""/>
                        </a:defRPr>
                      </a:lvl4pPr>
                      <a:lvl5pPr marL="1828800" algn="l" rtl="0" eaLnBrk="1" latinLnBrk="0" hangingPunct="1">
                        <a:defRPr kumimoji="0" kern="1200">
                          <a:solidFill>
                            <a:schemeClr val="dk1"/>
                          </a:solidFill>
                          <a:latin typeface="Calibri"/>
                          <a:ea typeface=""/>
                          <a:cs typeface=""/>
                        </a:defRPr>
                      </a:lvl5pPr>
                      <a:lvl6pPr marL="2286000" algn="l" rtl="0" eaLnBrk="1" latinLnBrk="0" hangingPunct="1">
                        <a:defRPr kumimoji="0" kern="1200">
                          <a:solidFill>
                            <a:schemeClr val="dk1"/>
                          </a:solidFill>
                          <a:latin typeface="Calibri"/>
                          <a:ea typeface=""/>
                          <a:cs typeface=""/>
                        </a:defRPr>
                      </a:lvl6pPr>
                      <a:lvl7pPr marL="2743200" algn="l" rtl="0" eaLnBrk="1" latinLnBrk="0" hangingPunct="1">
                        <a:defRPr kumimoji="0" kern="1200">
                          <a:solidFill>
                            <a:schemeClr val="dk1"/>
                          </a:solidFill>
                          <a:latin typeface="Calibri"/>
                          <a:ea typeface=""/>
                          <a:cs typeface=""/>
                        </a:defRPr>
                      </a:lvl7pPr>
                      <a:lvl8pPr marL="3200400" algn="l" rtl="0" eaLnBrk="1" latinLnBrk="0" hangingPunct="1">
                        <a:defRPr kumimoji="0" kern="1200">
                          <a:solidFill>
                            <a:schemeClr val="dk1"/>
                          </a:solidFill>
                          <a:latin typeface="Calibri"/>
                          <a:ea typeface=""/>
                          <a:cs typeface=""/>
                        </a:defRPr>
                      </a:lvl8pPr>
                      <a:lvl9pPr marL="3657600" algn="l" rtl="0" eaLnBrk="1" latinLnBrk="0" hangingPunct="1">
                        <a:defRPr kumimoji="0" kern="1200">
                          <a:solidFill>
                            <a:schemeClr val="dk1"/>
                          </a:solidFill>
                          <a:latin typeface="Calibri"/>
                          <a:ea typeface=""/>
                          <a:cs typeface=""/>
                        </a:defRPr>
                      </a:lvl9pPr>
                    </a:lstStyle>
                    <a:p>
                      <a:pPr marL="0" algn="l" defTabSz="457200" rtl="0" eaLnBrk="1" latinLnBrk="0" hangingPunct="1"/>
                      <a:r>
                        <a:rPr lang="en-US" sz="2400" b="0" kern="1200">
                          <a:solidFill>
                            <a:srgbClr val="535353"/>
                          </a:solidFill>
                          <a:latin typeface="+mn-lt"/>
                          <a:ea typeface="+mn-ea"/>
                          <a:cs typeface="+mn-cs"/>
                        </a:rPr>
                        <a:t>Handle substance abuse coaching or violence prevention</a:t>
                      </a:r>
                    </a:p>
                  </a:txBody>
                  <a:tcPr marL="246888" marR="68580" marT="34290" marB="34290" anchor="ctr">
                    <a:solidFill>
                      <a:srgbClr val="FFE8DD"/>
                    </a:solidFill>
                  </a:tcPr>
                </a:tc>
                <a:extLst>
                  <a:ext uri="{0D108BD9-81ED-4DB2-BD59-A6C34878D82A}">
                    <a16:rowId xmlns:a16="http://schemas.microsoft.com/office/drawing/2014/main" val="4284314992"/>
                  </a:ext>
                </a:extLst>
              </a:tr>
              <a:tr h="978408">
                <a:tc>
                  <a:txBody>
                    <a:bodyPr/>
                    <a:lstStyle>
                      <a:lvl1pPr marL="0" algn="l" rtl="0" eaLnBrk="1" latinLnBrk="0" hangingPunct="1">
                        <a:defRPr kumimoji="0" kern="1200">
                          <a:solidFill>
                            <a:schemeClr val="dk1"/>
                          </a:solidFill>
                          <a:latin typeface="Calibri"/>
                          <a:ea typeface=""/>
                          <a:cs typeface=""/>
                        </a:defRPr>
                      </a:lvl1pPr>
                      <a:lvl2pPr marL="457200" algn="l" rtl="0" eaLnBrk="1" latinLnBrk="0" hangingPunct="1">
                        <a:defRPr kumimoji="0" kern="1200">
                          <a:solidFill>
                            <a:schemeClr val="dk1"/>
                          </a:solidFill>
                          <a:latin typeface="Calibri"/>
                          <a:ea typeface=""/>
                          <a:cs typeface=""/>
                        </a:defRPr>
                      </a:lvl2pPr>
                      <a:lvl3pPr marL="914400" algn="l" rtl="0" eaLnBrk="1" latinLnBrk="0" hangingPunct="1">
                        <a:defRPr kumimoji="0" kern="1200">
                          <a:solidFill>
                            <a:schemeClr val="dk1"/>
                          </a:solidFill>
                          <a:latin typeface="Calibri"/>
                          <a:ea typeface=""/>
                          <a:cs typeface=""/>
                        </a:defRPr>
                      </a:lvl3pPr>
                      <a:lvl4pPr marL="1371600" algn="l" rtl="0" eaLnBrk="1" latinLnBrk="0" hangingPunct="1">
                        <a:defRPr kumimoji="0" kern="1200">
                          <a:solidFill>
                            <a:schemeClr val="dk1"/>
                          </a:solidFill>
                          <a:latin typeface="Calibri"/>
                          <a:ea typeface=""/>
                          <a:cs typeface=""/>
                        </a:defRPr>
                      </a:lvl4pPr>
                      <a:lvl5pPr marL="1828800" algn="l" rtl="0" eaLnBrk="1" latinLnBrk="0" hangingPunct="1">
                        <a:defRPr kumimoji="0" kern="1200">
                          <a:solidFill>
                            <a:schemeClr val="dk1"/>
                          </a:solidFill>
                          <a:latin typeface="Calibri"/>
                          <a:ea typeface=""/>
                          <a:cs typeface=""/>
                        </a:defRPr>
                      </a:lvl5pPr>
                      <a:lvl6pPr marL="2286000" algn="l" rtl="0" eaLnBrk="1" latinLnBrk="0" hangingPunct="1">
                        <a:defRPr kumimoji="0" kern="1200">
                          <a:solidFill>
                            <a:schemeClr val="dk1"/>
                          </a:solidFill>
                          <a:latin typeface="Calibri"/>
                          <a:ea typeface=""/>
                          <a:cs typeface=""/>
                        </a:defRPr>
                      </a:lvl6pPr>
                      <a:lvl7pPr marL="2743200" algn="l" rtl="0" eaLnBrk="1" latinLnBrk="0" hangingPunct="1">
                        <a:defRPr kumimoji="0" kern="1200">
                          <a:solidFill>
                            <a:schemeClr val="dk1"/>
                          </a:solidFill>
                          <a:latin typeface="Calibri"/>
                          <a:ea typeface=""/>
                          <a:cs typeface=""/>
                        </a:defRPr>
                      </a:lvl7pPr>
                      <a:lvl8pPr marL="3200400" algn="l" rtl="0" eaLnBrk="1" latinLnBrk="0" hangingPunct="1">
                        <a:defRPr kumimoji="0" kern="1200">
                          <a:solidFill>
                            <a:schemeClr val="dk1"/>
                          </a:solidFill>
                          <a:latin typeface="Calibri"/>
                          <a:ea typeface=""/>
                          <a:cs typeface=""/>
                        </a:defRPr>
                      </a:lvl8pPr>
                      <a:lvl9pPr marL="3657600" algn="l" rtl="0" eaLnBrk="1" latinLnBrk="0" hangingPunct="1">
                        <a:defRPr kumimoji="0" kern="1200">
                          <a:solidFill>
                            <a:schemeClr val="dk1"/>
                          </a:solidFill>
                          <a:latin typeface="Calibri"/>
                          <a:ea typeface=""/>
                          <a:cs typeface=""/>
                        </a:defRPr>
                      </a:lvl9pPr>
                    </a:lstStyle>
                    <a:p>
                      <a:pPr marL="0" algn="l" defTabSz="457200" rtl="0" eaLnBrk="1" latinLnBrk="0" hangingPunct="1"/>
                      <a:r>
                        <a:rPr lang="en-US" sz="2400" b="0" kern="1200">
                          <a:solidFill>
                            <a:srgbClr val="535353"/>
                          </a:solidFill>
                          <a:latin typeface="+mn-lt"/>
                          <a:ea typeface="+mn-ea"/>
                          <a:cs typeface="+mn-cs"/>
                        </a:rPr>
                        <a:t>Offer malpractice suit support (there are other resources for this)</a:t>
                      </a:r>
                    </a:p>
                  </a:txBody>
                  <a:tcPr marL="246888" marR="68580" marT="34290" marB="34290" anchor="ctr">
                    <a:solidFill>
                      <a:srgbClr val="FFE8DD"/>
                    </a:solidFill>
                  </a:tcPr>
                </a:tc>
                <a:extLst>
                  <a:ext uri="{0D108BD9-81ED-4DB2-BD59-A6C34878D82A}">
                    <a16:rowId xmlns:a16="http://schemas.microsoft.com/office/drawing/2014/main" val="3899166707"/>
                  </a:ext>
                </a:extLst>
              </a:tr>
            </a:tbl>
          </a:graphicData>
        </a:graphic>
      </p:graphicFrame>
    </p:spTree>
    <p:extLst>
      <p:ext uri="{BB962C8B-B14F-4D97-AF65-F5344CB8AC3E}">
        <p14:creationId xmlns:p14="http://schemas.microsoft.com/office/powerpoint/2010/main" val="403471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C0D7B4-6DAB-5029-11BD-2C2145371FA2}"/>
              </a:ext>
            </a:extLst>
          </p:cNvPr>
          <p:cNvSpPr>
            <a:spLocks noGrp="1"/>
          </p:cNvSpPr>
          <p:nvPr>
            <p:ph type="sldNum" sz="quarter" idx="10"/>
          </p:nvPr>
        </p:nvSpPr>
        <p:spPr>
          <a:xfrm>
            <a:off x="8983133" y="6445251"/>
            <a:ext cx="2844800" cy="365125"/>
          </a:xfrm>
        </p:spPr>
        <p:txBody>
          <a:bodyPr/>
          <a:lstStyle/>
          <a:p>
            <a:fld id="{A8568E0D-40EB-4D7C-BCCC-1906CA830F47}" type="slidenum">
              <a:rPr lang="en-US" altLang="en-US" smtClean="0"/>
              <a:pPr/>
              <a:t>6</a:t>
            </a:fld>
            <a:endParaRPr lang="en-US" altLang="en-US"/>
          </a:p>
        </p:txBody>
      </p:sp>
      <p:sp>
        <p:nvSpPr>
          <p:cNvPr id="2" name="Title 1">
            <a:extLst>
              <a:ext uri="{FF2B5EF4-FFF2-40B4-BE49-F238E27FC236}">
                <a16:creationId xmlns:a16="http://schemas.microsoft.com/office/drawing/2014/main" id="{FD76F53F-E22C-81C5-0198-213CC58CFA81}"/>
              </a:ext>
            </a:extLst>
          </p:cNvPr>
          <p:cNvSpPr>
            <a:spLocks noGrp="1"/>
          </p:cNvSpPr>
          <p:nvPr>
            <p:ph type="ctrTitle"/>
          </p:nvPr>
        </p:nvSpPr>
        <p:spPr>
          <a:xfrm>
            <a:off x="1265238" y="630238"/>
            <a:ext cx="8894762" cy="2928937"/>
          </a:xfrm>
        </p:spPr>
        <p:txBody>
          <a:bodyPr/>
          <a:lstStyle/>
          <a:p>
            <a:r>
              <a:rPr lang="en-US"/>
              <a:t>About the Virtual Peer</a:t>
            </a:r>
            <a:br>
              <a:rPr lang="en-US"/>
            </a:br>
            <a:r>
              <a:rPr lang="en-US"/>
              <a:t>Support Network</a:t>
            </a:r>
          </a:p>
        </p:txBody>
      </p:sp>
    </p:spTree>
    <p:extLst>
      <p:ext uri="{BB962C8B-B14F-4D97-AF65-F5344CB8AC3E}">
        <p14:creationId xmlns:p14="http://schemas.microsoft.com/office/powerpoint/2010/main" val="200804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8A18C7-1EFC-82E5-448D-751BEC4C0A7F}"/>
              </a:ext>
            </a:extLst>
          </p:cNvPr>
          <p:cNvSpPr>
            <a:spLocks noGrp="1"/>
          </p:cNvSpPr>
          <p:nvPr>
            <p:ph type="title"/>
          </p:nvPr>
        </p:nvSpPr>
        <p:spPr>
          <a:xfrm>
            <a:off x="567128" y="188395"/>
            <a:ext cx="9137651" cy="993775"/>
          </a:xfrm>
        </p:spPr>
        <p:txBody>
          <a:bodyPr/>
          <a:lstStyle/>
          <a:p>
            <a:r>
              <a:rPr lang="en-US" sz="4533"/>
              <a:t>Benefits</a:t>
            </a:r>
          </a:p>
        </p:txBody>
      </p:sp>
      <p:sp>
        <p:nvSpPr>
          <p:cNvPr id="3" name="Content Placeholder 2">
            <a:extLst>
              <a:ext uri="{FF2B5EF4-FFF2-40B4-BE49-F238E27FC236}">
                <a16:creationId xmlns:a16="http://schemas.microsoft.com/office/drawing/2014/main" id="{69D178CF-3797-38D2-D9ED-410D8401196A}"/>
              </a:ext>
            </a:extLst>
          </p:cNvPr>
          <p:cNvSpPr>
            <a:spLocks noGrp="1"/>
          </p:cNvSpPr>
          <p:nvPr>
            <p:ph idx="1"/>
          </p:nvPr>
        </p:nvSpPr>
        <p:spPr>
          <a:xfrm>
            <a:off x="567128" y="2276856"/>
            <a:ext cx="2011680" cy="1979122"/>
          </a:xfrm>
        </p:spPr>
        <p:txBody>
          <a:bodyPr/>
          <a:lstStyle/>
          <a:p>
            <a:pPr marL="0" indent="0">
              <a:buNone/>
            </a:pPr>
            <a:r>
              <a:rPr lang="en-US" sz="2800">
                <a:solidFill>
                  <a:schemeClr val="accent2"/>
                </a:solidFill>
              </a:rPr>
              <a:t>No cost</a:t>
            </a:r>
            <a:endParaRPr lang="en-US" sz="2800"/>
          </a:p>
          <a:p>
            <a:pPr marL="0" indent="0">
              <a:buNone/>
            </a:pPr>
            <a:r>
              <a:rPr lang="en-US" sz="2000"/>
              <a:t>Free for all health care professionals in Massachusetts</a:t>
            </a:r>
          </a:p>
        </p:txBody>
      </p:sp>
      <p:sp>
        <p:nvSpPr>
          <p:cNvPr id="4" name="Slide Number Placeholder 3">
            <a:extLst>
              <a:ext uri="{FF2B5EF4-FFF2-40B4-BE49-F238E27FC236}">
                <a16:creationId xmlns:a16="http://schemas.microsoft.com/office/drawing/2014/main" id="{4C0A45D3-060C-4CD9-942E-2AB36BEE8EA6}"/>
              </a:ext>
            </a:extLst>
          </p:cNvPr>
          <p:cNvSpPr>
            <a:spLocks noGrp="1"/>
          </p:cNvSpPr>
          <p:nvPr>
            <p:ph type="sldNum" sz="quarter" idx="10"/>
          </p:nvPr>
        </p:nvSpPr>
        <p:spPr/>
        <p:txBody>
          <a:bodyPr/>
          <a:lstStyle/>
          <a:p>
            <a:fld id="{0AE81909-486B-41D3-8751-47998B83CE8B}" type="slidenum">
              <a:rPr lang="en-US" smtClean="0"/>
              <a:pPr/>
              <a:t>7</a:t>
            </a:fld>
            <a:endParaRPr lang="en-US"/>
          </a:p>
        </p:txBody>
      </p:sp>
      <p:sp>
        <p:nvSpPr>
          <p:cNvPr id="11" name="Oval 10">
            <a:extLst>
              <a:ext uri="{FF2B5EF4-FFF2-40B4-BE49-F238E27FC236}">
                <a16:creationId xmlns:a16="http://schemas.microsoft.com/office/drawing/2014/main" id="{5A8AC953-7668-DE51-0DA9-1125AA258159}"/>
              </a:ext>
            </a:extLst>
          </p:cNvPr>
          <p:cNvSpPr>
            <a:spLocks noChangeAspect="1"/>
          </p:cNvSpPr>
          <p:nvPr/>
        </p:nvSpPr>
        <p:spPr>
          <a:xfrm>
            <a:off x="7210697" y="2011318"/>
            <a:ext cx="0" cy="0"/>
          </a:xfrm>
          <a:prstGeom prst="ellipse">
            <a:avLst/>
          </a:prstGeom>
          <a:solidFill>
            <a:srgbClr val="E7EDF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F0FB2A-2B79-DA74-B879-023BB09082EE}"/>
              </a:ext>
            </a:extLst>
          </p:cNvPr>
          <p:cNvSpPr txBox="1"/>
          <p:nvPr/>
        </p:nvSpPr>
        <p:spPr>
          <a:xfrm>
            <a:off x="3315408" y="2276856"/>
            <a:ext cx="2011680" cy="2164695"/>
          </a:xfrm>
          <a:prstGeom prst="rect">
            <a:avLst/>
          </a:prstGeom>
          <a:noFill/>
        </p:spPr>
        <p:txBody>
          <a:bodyPr wrap="square">
            <a:spAutoFit/>
          </a:bodyPr>
          <a:lstStyle/>
          <a:p>
            <a:pPr>
              <a:spcBef>
                <a:spcPts val="800"/>
              </a:spcBef>
            </a:pPr>
            <a:r>
              <a:rPr lang="en-US" sz="2800">
                <a:solidFill>
                  <a:schemeClr val="accent3"/>
                </a:solidFill>
                <a:latin typeface="+mn-lt"/>
              </a:rPr>
              <a:t>Virtual</a:t>
            </a:r>
          </a:p>
          <a:p>
            <a:pPr>
              <a:spcBef>
                <a:spcPts val="800"/>
              </a:spcBef>
            </a:pPr>
            <a:r>
              <a:rPr lang="en-US" sz="2000">
                <a:solidFill>
                  <a:srgbClr val="535353"/>
                </a:solidFill>
                <a:latin typeface="+mn-lt"/>
              </a:rPr>
              <a:t>External peer support program without the administrative challenges</a:t>
            </a:r>
          </a:p>
        </p:txBody>
      </p:sp>
      <p:sp>
        <p:nvSpPr>
          <p:cNvPr id="14" name="TextBox 13">
            <a:extLst>
              <a:ext uri="{FF2B5EF4-FFF2-40B4-BE49-F238E27FC236}">
                <a16:creationId xmlns:a16="http://schemas.microsoft.com/office/drawing/2014/main" id="{A13034B5-9CA0-DBEC-13E6-B9B1E288851E}"/>
              </a:ext>
            </a:extLst>
          </p:cNvPr>
          <p:cNvSpPr txBox="1"/>
          <p:nvPr/>
        </p:nvSpPr>
        <p:spPr>
          <a:xfrm>
            <a:off x="6063688" y="2276856"/>
            <a:ext cx="2011680" cy="2164695"/>
          </a:xfrm>
          <a:prstGeom prst="rect">
            <a:avLst/>
          </a:prstGeom>
          <a:noFill/>
        </p:spPr>
        <p:txBody>
          <a:bodyPr wrap="square">
            <a:spAutoFit/>
          </a:bodyPr>
          <a:lstStyle/>
          <a:p>
            <a:pPr>
              <a:spcBef>
                <a:spcPts val="800"/>
              </a:spcBef>
            </a:pPr>
            <a:r>
              <a:rPr lang="en-US" sz="2800">
                <a:solidFill>
                  <a:schemeClr val="accent1"/>
                </a:solidFill>
                <a:latin typeface="+mn-lt"/>
              </a:rPr>
              <a:t>Confidential</a:t>
            </a:r>
            <a:r>
              <a:rPr lang="en-US" sz="2800">
                <a:solidFill>
                  <a:schemeClr val="accent3"/>
                </a:solidFill>
                <a:latin typeface="+mn-lt"/>
              </a:rPr>
              <a:t> </a:t>
            </a:r>
          </a:p>
          <a:p>
            <a:pPr>
              <a:spcBef>
                <a:spcPts val="800"/>
              </a:spcBef>
            </a:pPr>
            <a:r>
              <a:rPr lang="en-US" sz="2000">
                <a:solidFill>
                  <a:srgbClr val="535353"/>
                </a:solidFill>
                <a:latin typeface="+mn-lt"/>
              </a:rPr>
              <a:t>Anonymity for people who want to talk with someone outside their organization</a:t>
            </a:r>
          </a:p>
        </p:txBody>
      </p:sp>
      <p:sp>
        <p:nvSpPr>
          <p:cNvPr id="16" name="TextBox 15">
            <a:extLst>
              <a:ext uri="{FF2B5EF4-FFF2-40B4-BE49-F238E27FC236}">
                <a16:creationId xmlns:a16="http://schemas.microsoft.com/office/drawing/2014/main" id="{1DF41766-FA12-B14C-0AD7-9CB1A4644083}"/>
              </a:ext>
            </a:extLst>
          </p:cNvPr>
          <p:cNvSpPr txBox="1"/>
          <p:nvPr/>
        </p:nvSpPr>
        <p:spPr>
          <a:xfrm>
            <a:off x="8811970" y="2276856"/>
            <a:ext cx="2750905" cy="2472472"/>
          </a:xfrm>
          <a:prstGeom prst="rect">
            <a:avLst/>
          </a:prstGeom>
          <a:noFill/>
        </p:spPr>
        <p:txBody>
          <a:bodyPr wrap="square">
            <a:spAutoFit/>
          </a:bodyPr>
          <a:lstStyle/>
          <a:p>
            <a:pPr>
              <a:spcBef>
                <a:spcPts val="800"/>
              </a:spcBef>
            </a:pPr>
            <a:r>
              <a:rPr lang="en-US" sz="2800">
                <a:solidFill>
                  <a:schemeClr val="accent5">
                    <a:lumMod val="60000"/>
                    <a:lumOff val="40000"/>
                  </a:schemeClr>
                </a:solidFill>
                <a:latin typeface="+mn-lt"/>
              </a:rPr>
              <a:t>For all staff</a:t>
            </a:r>
          </a:p>
          <a:p>
            <a:pPr>
              <a:spcBef>
                <a:spcPts val="800"/>
              </a:spcBef>
            </a:pPr>
            <a:r>
              <a:rPr lang="en-US" sz="2000">
                <a:solidFill>
                  <a:srgbClr val="535353"/>
                </a:solidFill>
                <a:latin typeface="+mn-lt"/>
              </a:rPr>
              <a:t>Talk 1:1 with someone in a similar role, whether that be direct care, administration, facilities, environmental services, or something else</a:t>
            </a:r>
          </a:p>
        </p:txBody>
      </p:sp>
      <p:cxnSp>
        <p:nvCxnSpPr>
          <p:cNvPr id="22" name="Straight Connector 21">
            <a:extLst>
              <a:ext uri="{FF2B5EF4-FFF2-40B4-BE49-F238E27FC236}">
                <a16:creationId xmlns:a16="http://schemas.microsoft.com/office/drawing/2014/main" id="{5CD8A357-E688-A32C-0876-62E0BEDCEDC8}"/>
              </a:ext>
            </a:extLst>
          </p:cNvPr>
          <p:cNvCxnSpPr/>
          <p:nvPr/>
        </p:nvCxnSpPr>
        <p:spPr>
          <a:xfrm>
            <a:off x="2947108" y="1965960"/>
            <a:ext cx="0" cy="2962656"/>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AF20896-0492-3F77-7B14-6CD0FE90B19A}"/>
              </a:ext>
            </a:extLst>
          </p:cNvPr>
          <p:cNvCxnSpPr/>
          <p:nvPr/>
        </p:nvCxnSpPr>
        <p:spPr>
          <a:xfrm>
            <a:off x="5695388" y="1947672"/>
            <a:ext cx="0" cy="2962656"/>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958E428-3AA3-8288-9EC6-726118A06D1A}"/>
              </a:ext>
            </a:extLst>
          </p:cNvPr>
          <p:cNvCxnSpPr/>
          <p:nvPr/>
        </p:nvCxnSpPr>
        <p:spPr>
          <a:xfrm>
            <a:off x="8443668" y="1947672"/>
            <a:ext cx="0" cy="2962656"/>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73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F53EE2-1938-374A-A38A-969713A849DA}"/>
              </a:ext>
            </a:extLst>
          </p:cNvPr>
          <p:cNvSpPr>
            <a:spLocks noGrp="1"/>
          </p:cNvSpPr>
          <p:nvPr>
            <p:ph type="title"/>
          </p:nvPr>
        </p:nvSpPr>
        <p:spPr>
          <a:xfrm>
            <a:off x="527771" y="187327"/>
            <a:ext cx="9137651" cy="993775"/>
          </a:xfrm>
        </p:spPr>
        <p:txBody>
          <a:bodyPr/>
          <a:lstStyle/>
          <a:p>
            <a:r>
              <a:rPr lang="en-US" sz="4533"/>
              <a:t>How it works</a:t>
            </a:r>
          </a:p>
        </p:txBody>
      </p:sp>
      <p:sp>
        <p:nvSpPr>
          <p:cNvPr id="3" name="Content Placeholder 2"/>
          <p:cNvSpPr>
            <a:spLocks noGrp="1"/>
          </p:cNvSpPr>
          <p:nvPr>
            <p:ph idx="1"/>
          </p:nvPr>
        </p:nvSpPr>
        <p:spPr>
          <a:xfrm>
            <a:off x="539723" y="1470640"/>
            <a:ext cx="7225391" cy="4725865"/>
          </a:xfrm>
        </p:spPr>
        <p:txBody>
          <a:bodyPr/>
          <a:lstStyle/>
          <a:p>
            <a:r>
              <a:rPr lang="en-US" sz="2800"/>
              <a:t>Individuals who need support are matched to a trained peer supporter</a:t>
            </a:r>
          </a:p>
          <a:p>
            <a:r>
              <a:rPr lang="en-US" sz="2800"/>
              <a:t>Same peer support model that we use with organizations</a:t>
            </a:r>
          </a:p>
          <a:p>
            <a:r>
              <a:rPr lang="en-US" sz="2800"/>
              <a:t>How to reach us: </a:t>
            </a:r>
          </a:p>
          <a:p>
            <a:pPr lvl="1">
              <a:buClr>
                <a:srgbClr val="535353"/>
              </a:buClr>
            </a:pPr>
            <a:r>
              <a:rPr lang="en-US" sz="2400">
                <a:solidFill>
                  <a:schemeClr val="accent1"/>
                </a:solidFill>
                <a:hlinkClick r:id="rId3">
                  <a:extLst>
                    <a:ext uri="{A12FA001-AC4F-418D-AE19-62706E023703}">
                      <ahyp:hlinkClr xmlns:ahyp="http://schemas.microsoft.com/office/drawing/2018/hyperlinkcolor" val="tx"/>
                    </a:ext>
                  </a:extLst>
                </a:hlinkClick>
              </a:rPr>
              <a:t>Request form</a:t>
            </a:r>
            <a:r>
              <a:rPr lang="en-US" sz="2400">
                <a:solidFill>
                  <a:schemeClr val="accent1"/>
                </a:solidFill>
              </a:rPr>
              <a:t> </a:t>
            </a:r>
          </a:p>
          <a:p>
            <a:pPr lvl="1">
              <a:buClr>
                <a:srgbClr val="535353"/>
              </a:buClr>
            </a:pPr>
            <a:r>
              <a:rPr lang="en-US" sz="2400">
                <a:solidFill>
                  <a:schemeClr val="accent1"/>
                </a:solidFill>
                <a:hlinkClick r:id="rId4">
                  <a:extLst>
                    <a:ext uri="{A12FA001-AC4F-418D-AE19-62706E023703}">
                      <ahyp:hlinkClr xmlns:ahyp="http://schemas.microsoft.com/office/drawing/2018/hyperlinkcolor" val="tx"/>
                    </a:ext>
                  </a:extLst>
                </a:hlinkClick>
              </a:rPr>
              <a:t>BetsyLehmanCenterMA.gov/VirtualPeerSupport</a:t>
            </a:r>
            <a:endParaRPr lang="en-US" sz="2400">
              <a:solidFill>
                <a:schemeClr val="accent1"/>
              </a:solidFill>
              <a:hlinkClick r:id="rId5">
                <a:extLst>
                  <a:ext uri="{A12FA001-AC4F-418D-AE19-62706E023703}">
                    <ahyp:hlinkClr xmlns:ahyp="http://schemas.microsoft.com/office/drawing/2018/hyperlinkcolor" val="tx"/>
                  </a:ext>
                </a:extLst>
              </a:hlinkClick>
            </a:endParaRPr>
          </a:p>
          <a:p>
            <a:endParaRPr lang="en-US" sz="2800"/>
          </a:p>
          <a:p>
            <a:endParaRPr lang="en-US" sz="2800"/>
          </a:p>
        </p:txBody>
      </p:sp>
      <p:sp>
        <p:nvSpPr>
          <p:cNvPr id="4" name="Slide Number Placeholder 3"/>
          <p:cNvSpPr>
            <a:spLocks noGrp="1"/>
          </p:cNvSpPr>
          <p:nvPr>
            <p:ph type="sldNum" sz="quarter" idx="10"/>
          </p:nvPr>
        </p:nvSpPr>
        <p:spPr/>
        <p:txBody>
          <a:bodyPr/>
          <a:lstStyle/>
          <a:p>
            <a:fld id="{0AE81909-486B-41D3-8751-47998B83CE8B}" type="slidenum">
              <a:rPr lang="en-US" dirty="0" smtClean="0"/>
              <a:pPr/>
              <a:t>8</a:t>
            </a:fld>
            <a:endParaRPr lang="en-US"/>
          </a:p>
        </p:txBody>
      </p:sp>
      <p:sp>
        <p:nvSpPr>
          <p:cNvPr id="11" name="Oval 10">
            <a:extLst>
              <a:ext uri="{FF2B5EF4-FFF2-40B4-BE49-F238E27FC236}">
                <a16:creationId xmlns:a16="http://schemas.microsoft.com/office/drawing/2014/main" id="{A7043B2C-2596-42F5-27F8-42B6FDF9C594}"/>
              </a:ext>
            </a:extLst>
          </p:cNvPr>
          <p:cNvSpPr/>
          <p:nvPr/>
        </p:nvSpPr>
        <p:spPr>
          <a:xfrm>
            <a:off x="8084456" y="2726327"/>
            <a:ext cx="4231156" cy="4231156"/>
          </a:xfrm>
          <a:prstGeom prst="ellipse">
            <a:avLst/>
          </a:prstGeom>
          <a:solidFill>
            <a:srgbClr val="E7EDF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A map of the united states with people connected to each other&#10;&#10;Description automatically generated">
            <a:extLst>
              <a:ext uri="{FF2B5EF4-FFF2-40B4-BE49-F238E27FC236}">
                <a16:creationId xmlns:a16="http://schemas.microsoft.com/office/drawing/2014/main" id="{6C72D88D-E04A-7F57-EB73-8D871D79C914}"/>
              </a:ext>
            </a:extLst>
          </p:cNvPr>
          <p:cNvPicPr>
            <a:picLocks noChangeAspect="1"/>
          </p:cNvPicPr>
          <p:nvPr/>
        </p:nvPicPr>
        <p:blipFill>
          <a:blip r:embed="rId6"/>
          <a:stretch>
            <a:fillRect/>
          </a:stretch>
        </p:blipFill>
        <p:spPr>
          <a:xfrm>
            <a:off x="7479752" y="3370835"/>
            <a:ext cx="4516518" cy="2716456"/>
          </a:xfrm>
          <a:prstGeom prst="rect">
            <a:avLst/>
          </a:prstGeom>
        </p:spPr>
      </p:pic>
    </p:spTree>
    <p:extLst>
      <p:ext uri="{BB962C8B-B14F-4D97-AF65-F5344CB8AC3E}">
        <p14:creationId xmlns:p14="http://schemas.microsoft.com/office/powerpoint/2010/main" val="387751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ED46-C098-7653-9EF4-5C8C3F07F366}"/>
              </a:ext>
            </a:extLst>
          </p:cNvPr>
          <p:cNvSpPr>
            <a:spLocks noGrp="1"/>
          </p:cNvSpPr>
          <p:nvPr>
            <p:ph type="title"/>
          </p:nvPr>
        </p:nvSpPr>
        <p:spPr/>
        <p:txBody>
          <a:bodyPr/>
          <a:lstStyle/>
          <a:p>
            <a:r>
              <a:rPr lang="en-US"/>
              <a:t>Promote the network</a:t>
            </a:r>
          </a:p>
        </p:txBody>
      </p:sp>
      <p:sp>
        <p:nvSpPr>
          <p:cNvPr id="3" name="Content Placeholder 2">
            <a:extLst>
              <a:ext uri="{FF2B5EF4-FFF2-40B4-BE49-F238E27FC236}">
                <a16:creationId xmlns:a16="http://schemas.microsoft.com/office/drawing/2014/main" id="{8EBA7CD0-52B3-6C38-4C3D-ADF5B9B75CF7}"/>
              </a:ext>
            </a:extLst>
          </p:cNvPr>
          <p:cNvSpPr>
            <a:spLocks noGrp="1"/>
          </p:cNvSpPr>
          <p:nvPr>
            <p:ph idx="1"/>
          </p:nvPr>
        </p:nvSpPr>
        <p:spPr>
          <a:xfrm>
            <a:off x="609601" y="1400299"/>
            <a:ext cx="4136136" cy="4725865"/>
          </a:xfrm>
        </p:spPr>
        <p:txBody>
          <a:bodyPr/>
          <a:lstStyle/>
          <a:p>
            <a:pPr marL="0" indent="-31750">
              <a:buNone/>
            </a:pPr>
            <a:r>
              <a:rPr lang="en-US" sz="2800" dirty="0"/>
              <a:t>Advertise only </a:t>
            </a:r>
          </a:p>
          <a:p>
            <a:pPr marL="1054100" lvl="2" indent="-514350">
              <a:buClr>
                <a:srgbClr val="535353"/>
              </a:buClr>
              <a:buFont typeface="Arial" panose="020B0604020202020204" pitchFamily="34" charset="0"/>
              <a:buChar char="•"/>
            </a:pPr>
            <a:r>
              <a:rPr lang="en-US" dirty="0">
                <a:solidFill>
                  <a:schemeClr val="accent1"/>
                </a:solidFill>
                <a:hlinkClick r:id="rId2">
                  <a:extLst>
                    <a:ext uri="{A12FA001-AC4F-418D-AE19-62706E023703}">
                      <ahyp:hlinkClr xmlns:ahyp="http://schemas.microsoft.com/office/drawing/2018/hyperlinkcolor" val="tx"/>
                    </a:ext>
                  </a:extLst>
                </a:hlinkClick>
              </a:rPr>
              <a:t>Download materials on our website</a:t>
            </a:r>
            <a:endParaRPr lang="en-US" dirty="0">
              <a:solidFill>
                <a:schemeClr val="accent1"/>
              </a:solidFill>
            </a:endParaRPr>
          </a:p>
          <a:p>
            <a:pPr marL="0" indent="-31750">
              <a:spcBef>
                <a:spcPts val="1400"/>
              </a:spcBef>
              <a:buNone/>
            </a:pPr>
            <a:r>
              <a:rPr lang="en-US" sz="2800" dirty="0"/>
              <a:t>Co-brand</a:t>
            </a:r>
            <a:r>
              <a:rPr lang="en-US" dirty="0"/>
              <a:t> 	</a:t>
            </a:r>
          </a:p>
          <a:p>
            <a:pPr marL="1054100" lvl="2" indent="-514350">
              <a:buFont typeface="Arial" panose="020B0604020202020204" pitchFamily="34" charset="0"/>
              <a:buChar char="•"/>
            </a:pPr>
            <a:r>
              <a:rPr lang="en-US" dirty="0"/>
              <a:t>Internal marketing and communication plan</a:t>
            </a:r>
          </a:p>
          <a:p>
            <a:pPr marL="1054100" lvl="2" indent="-514350">
              <a:buFont typeface="Arial" panose="020B0604020202020204" pitchFamily="34" charset="0"/>
              <a:buChar char="•"/>
            </a:pPr>
            <a:r>
              <a:rPr lang="en-US" dirty="0"/>
              <a:t>Trained peer supporters </a:t>
            </a:r>
          </a:p>
          <a:p>
            <a:pPr marL="1054100" lvl="2" indent="-514350">
              <a:buFont typeface="Arial" panose="020B0604020202020204" pitchFamily="34" charset="0"/>
              <a:buChar char="•"/>
            </a:pPr>
            <a:r>
              <a:rPr lang="en-US" dirty="0"/>
              <a:t>Monthly meetings </a:t>
            </a:r>
          </a:p>
          <a:p>
            <a:pPr marL="1054100" lvl="2" indent="-514350">
              <a:buClr>
                <a:srgbClr val="535353"/>
              </a:buClr>
              <a:buFont typeface="Arial" panose="020B0604020202020204" pitchFamily="34" charset="0"/>
              <a:buChar char="•"/>
            </a:pPr>
            <a:r>
              <a:rPr lang="en-US" dirty="0">
                <a:solidFill>
                  <a:schemeClr val="accent1"/>
                </a:solidFill>
                <a:hlinkClick r:id="rId3">
                  <a:extLst>
                    <a:ext uri="{A12FA001-AC4F-418D-AE19-62706E023703}">
                      <ahyp:hlinkClr xmlns:ahyp="http://schemas.microsoft.com/office/drawing/2018/hyperlinkcolor" val="tx"/>
                    </a:ext>
                  </a:extLst>
                </a:hlinkClick>
              </a:rPr>
              <a:t>Resources on our website</a:t>
            </a:r>
            <a:endParaRPr lang="en-US" dirty="0">
              <a:solidFill>
                <a:schemeClr val="accent1"/>
              </a:solidFill>
            </a:endParaRPr>
          </a:p>
          <a:p>
            <a:pPr marL="539750" lvl="2" indent="0">
              <a:buNone/>
            </a:pPr>
            <a:endParaRPr lang="en-US" dirty="0"/>
          </a:p>
          <a:p>
            <a:pPr lvl="2"/>
            <a:endParaRPr lang="en-US" dirty="0"/>
          </a:p>
          <a:p>
            <a:pPr lvl="2"/>
            <a:endParaRPr lang="en-US" dirty="0"/>
          </a:p>
        </p:txBody>
      </p:sp>
      <p:sp>
        <p:nvSpPr>
          <p:cNvPr id="4" name="Slide Number Placeholder 3">
            <a:extLst>
              <a:ext uri="{FF2B5EF4-FFF2-40B4-BE49-F238E27FC236}">
                <a16:creationId xmlns:a16="http://schemas.microsoft.com/office/drawing/2014/main" id="{2546720A-27CA-8D2E-A22C-F9F83F2C3B55}"/>
              </a:ext>
            </a:extLst>
          </p:cNvPr>
          <p:cNvSpPr>
            <a:spLocks noGrp="1"/>
          </p:cNvSpPr>
          <p:nvPr>
            <p:ph type="sldNum" sz="quarter" idx="10"/>
          </p:nvPr>
        </p:nvSpPr>
        <p:spPr/>
        <p:txBody>
          <a:bodyPr/>
          <a:lstStyle/>
          <a:p>
            <a:pPr>
              <a:defRPr/>
            </a:pPr>
            <a:fld id="{54D0D594-6361-41CB-AC52-E35715BE46CF}" type="slidenum">
              <a:rPr lang="en-US" altLang="en-US" smtClean="0"/>
              <a:pPr>
                <a:defRPr/>
              </a:pPr>
              <a:t>9</a:t>
            </a:fld>
            <a:endParaRPr lang="en-US" altLang="en-US"/>
          </a:p>
        </p:txBody>
      </p:sp>
      <p:pic>
        <p:nvPicPr>
          <p:cNvPr id="1032" name="Picture 8">
            <a:extLst>
              <a:ext uri="{FF2B5EF4-FFF2-40B4-BE49-F238E27FC236}">
                <a16:creationId xmlns:a16="http://schemas.microsoft.com/office/drawing/2014/main" id="{9EE16068-A10F-D48F-437E-544C0B0F68A4}"/>
              </a:ext>
            </a:extLst>
          </p:cNvPr>
          <p:cNvPicPr>
            <a:picLocks noChangeAspect="1" noChangeArrowheads="1"/>
          </p:cNvPicPr>
          <p:nvPr/>
        </p:nvPicPr>
        <p:blipFill>
          <a:blip r:embed="rId4"/>
          <a:srcRect/>
          <a:stretch/>
        </p:blipFill>
        <p:spPr bwMode="auto">
          <a:xfrm>
            <a:off x="5522517" y="1585820"/>
            <a:ext cx="3369070" cy="43608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8F3353C-141A-1266-9491-ADE9FEDF9B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805"/>
          <a:stretch>
            <a:fillRect/>
          </a:stretch>
        </p:blipFill>
        <p:spPr bwMode="auto">
          <a:xfrm>
            <a:off x="8983133" y="1582811"/>
            <a:ext cx="2377440" cy="19650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6153CB2-61AA-D8AF-415D-22784A5468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38" r="8394"/>
          <a:stretch>
            <a:fillRect/>
          </a:stretch>
        </p:blipFill>
        <p:spPr bwMode="auto">
          <a:xfrm>
            <a:off x="8983133" y="3643834"/>
            <a:ext cx="2377440" cy="230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944439"/>
      </p:ext>
    </p:extLst>
  </p:cSld>
  <p:clrMapOvr>
    <a:masterClrMapping/>
  </p:clrMapOvr>
</p:sld>
</file>

<file path=ppt/theme/theme1.xml><?xml version="1.0" encoding="utf-8"?>
<a:theme xmlns:a="http://schemas.openxmlformats.org/drawingml/2006/main" name="VirtualPeerSupport-16x9">
  <a:themeElements>
    <a:clrScheme name="BLC_theme1">
      <a:dk1>
        <a:sysClr val="windowText" lastClr="000000"/>
      </a:dk1>
      <a:lt1>
        <a:sysClr val="window" lastClr="FFFFFF"/>
      </a:lt1>
      <a:dk2>
        <a:srgbClr val="005480"/>
      </a:dk2>
      <a:lt2>
        <a:srgbClr val="D0D0D0"/>
      </a:lt2>
      <a:accent1>
        <a:srgbClr val="005480"/>
      </a:accent1>
      <a:accent2>
        <a:srgbClr val="CC6600"/>
      </a:accent2>
      <a:accent3>
        <a:srgbClr val="CC9933"/>
      </a:accent3>
      <a:accent4>
        <a:srgbClr val="535353"/>
      </a:accent4>
      <a:accent5>
        <a:srgbClr val="3D6B8A"/>
      </a:accent5>
      <a:accent6>
        <a:srgbClr val="005480"/>
      </a:accent6>
      <a:hlink>
        <a:srgbClr val="CC6600"/>
      </a:hlink>
      <a:folHlink>
        <a:srgbClr val="CC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rtualPeerSupport-16x9" id="{6AD03984-49F9-5D42-90C1-69B288E7AF3E}" vid="{1B6C6A5C-6E78-8040-A28D-192C3D0FF5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7aff42-bc22-40b0-a140-1b9cabdf45a7" xsi:nil="true"/>
    <lcf76f155ced4ddcb4097134ff3c332f xmlns="f1544004-7248-4312-b2d4-855665d7a2f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A6BD6170C9164DA490496C365FD2E6" ma:contentTypeVersion="22" ma:contentTypeDescription="Create a new document." ma:contentTypeScope="" ma:versionID="a2ff7bcfacb86329ee405ddfd11bd873">
  <xsd:schema xmlns:xsd="http://www.w3.org/2001/XMLSchema" xmlns:xs="http://www.w3.org/2001/XMLSchema" xmlns:p="http://schemas.microsoft.com/office/2006/metadata/properties" xmlns:ns2="f1544004-7248-4312-b2d4-855665d7a2f6" xmlns:ns3="257aff42-bc22-40b0-a140-1b9cabdf45a7" targetNamespace="http://schemas.microsoft.com/office/2006/metadata/properties" ma:root="true" ma:fieldsID="09289b55456e46ba2e0c1a8011b4de28" ns2:_="" ns3:_="">
    <xsd:import namespace="f1544004-7248-4312-b2d4-855665d7a2f6"/>
    <xsd:import namespace="257aff42-bc22-40b0-a140-1b9cabdf45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44004-7248-4312-b2d4-855665d7a2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7aff42-bc22-40b0-a140-1b9cabdf45a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99c4771-f5f6-482d-a084-90b8e7e51928}" ma:internalName="TaxCatchAll" ma:showField="CatchAllData" ma:web="257aff42-bc22-40b0-a140-1b9cabdf45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A83AF4-205B-4B72-8A5D-7DCF47639691}">
  <ds:schemaRefs>
    <ds:schemaRef ds:uri="http://schemas.microsoft.com/sharepoint/v3/contenttype/forms"/>
  </ds:schemaRefs>
</ds:datastoreItem>
</file>

<file path=customXml/itemProps2.xml><?xml version="1.0" encoding="utf-8"?>
<ds:datastoreItem xmlns:ds="http://schemas.openxmlformats.org/officeDocument/2006/customXml" ds:itemID="{33481091-798B-45DF-80C9-AADC244684A5}">
  <ds:schemaRefs>
    <ds:schemaRef ds:uri="http://purl.org/dc/dcmitype/"/>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57aff42-bc22-40b0-a140-1b9cabdf45a7"/>
    <ds:schemaRef ds:uri="f1544004-7248-4312-b2d4-855665d7a2f6"/>
  </ds:schemaRefs>
</ds:datastoreItem>
</file>

<file path=customXml/itemProps3.xml><?xml version="1.0" encoding="utf-8"?>
<ds:datastoreItem xmlns:ds="http://schemas.openxmlformats.org/officeDocument/2006/customXml" ds:itemID="{D71D3D53-4220-444E-98D8-3E5A2B885BB9}">
  <ds:schemaRefs>
    <ds:schemaRef ds:uri="257aff42-bc22-40b0-a140-1b9cabdf45a7"/>
    <ds:schemaRef ds:uri="f1544004-7248-4312-b2d4-855665d7a2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VirtualPeerSupport-16x9</Template>
  <TotalTime>0</TotalTime>
  <Words>555</Words>
  <Application>Microsoft Macintosh PowerPoint</Application>
  <PresentationFormat>Widescreen</PresentationFormat>
  <Paragraphs>78</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Arial</vt:lpstr>
      <vt:lpstr>Calibri</vt:lpstr>
      <vt:lpstr>Times New Roman</vt:lpstr>
      <vt:lpstr>Wingdings</vt:lpstr>
      <vt:lpstr>VirtualPeerSupport-16x9</vt:lpstr>
      <vt:lpstr>Virtual Peer Support Network </vt:lpstr>
      <vt:lpstr>Background</vt:lpstr>
      <vt:lpstr>What is peer support?</vt:lpstr>
      <vt:lpstr>Hallmarks of a peer support program</vt:lpstr>
      <vt:lpstr>What is peer support...</vt:lpstr>
      <vt:lpstr>About the Virtual Peer Support Network</vt:lpstr>
      <vt:lpstr>Benefits</vt:lpstr>
      <vt:lpstr>How it works</vt:lpstr>
      <vt:lpstr>Promote the network</vt:lpstr>
      <vt:lpstr>Protection language for the Betsy Lehman Center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Michelle Woodward</cp:lastModifiedBy>
  <cp:revision>2</cp:revision>
  <cp:lastPrinted>2014-10-15T16:29:18Z</cp:lastPrinted>
  <dcterms:created xsi:type="dcterms:W3CDTF">2019-11-04T15:12:28Z</dcterms:created>
  <dcterms:modified xsi:type="dcterms:W3CDTF">2025-08-07T20:35:33Z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0x0101004BA6BD6170C9164DA490496C365FD2E6</vt:lpwstr>
  </property>
  <property fmtid="{D5CDD505-2E9C-101B-9397-08002B2CF9AE}" pid="3" name="MediaServiceImageTags">
    <vt:lpwstr/>
  </property>
</Properties>
</file>